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0" r:id="rId4"/>
    <p:sldId id="275" r:id="rId5"/>
    <p:sldId id="276" r:id="rId6"/>
    <p:sldId id="261" r:id="rId7"/>
    <p:sldId id="277" r:id="rId8"/>
    <p:sldId id="278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041900"/>
          </a:xfrm>
          <a:custGeom>
            <a:avLst/>
            <a:gdLst/>
            <a:ahLst/>
            <a:cxnLst/>
            <a:rect l="l" t="t" r="r" b="b"/>
            <a:pathLst>
              <a:path w="9144000" h="5041900">
                <a:moveTo>
                  <a:pt x="0" y="5041392"/>
                </a:moveTo>
                <a:lnTo>
                  <a:pt x="9144000" y="5041392"/>
                </a:lnTo>
                <a:lnTo>
                  <a:pt x="9144000" y="0"/>
                </a:lnTo>
                <a:lnTo>
                  <a:pt x="0" y="0"/>
                </a:lnTo>
                <a:lnTo>
                  <a:pt x="0" y="5041392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259" y="73152"/>
            <a:ext cx="908304" cy="3048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5041391"/>
            <a:ext cx="9144000" cy="102235"/>
          </a:xfrm>
          <a:custGeom>
            <a:avLst/>
            <a:gdLst/>
            <a:ahLst/>
            <a:cxnLst/>
            <a:rect l="l" t="t" r="r" b="b"/>
            <a:pathLst>
              <a:path w="9144000" h="102235">
                <a:moveTo>
                  <a:pt x="9144000" y="0"/>
                </a:moveTo>
                <a:lnTo>
                  <a:pt x="0" y="0"/>
                </a:lnTo>
                <a:lnTo>
                  <a:pt x="0" y="102107"/>
                </a:lnTo>
                <a:lnTo>
                  <a:pt x="9144000" y="102107"/>
                </a:lnTo>
                <a:lnTo>
                  <a:pt x="9144000" y="0"/>
                </a:lnTo>
                <a:close/>
              </a:path>
            </a:pathLst>
          </a:custGeom>
          <a:solidFill>
            <a:srgbClr val="363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065020" y="-1523"/>
            <a:ext cx="7078980" cy="455930"/>
          </a:xfrm>
          <a:custGeom>
            <a:avLst/>
            <a:gdLst/>
            <a:ahLst/>
            <a:cxnLst/>
            <a:rect l="l" t="t" r="r" b="b"/>
            <a:pathLst>
              <a:path w="7078980" h="455930">
                <a:moveTo>
                  <a:pt x="7078980" y="0"/>
                </a:moveTo>
                <a:lnTo>
                  <a:pt x="198119" y="0"/>
                </a:lnTo>
                <a:lnTo>
                  <a:pt x="0" y="455675"/>
                </a:lnTo>
                <a:lnTo>
                  <a:pt x="7078980" y="453389"/>
                </a:lnTo>
                <a:lnTo>
                  <a:pt x="7078980" y="0"/>
                </a:lnTo>
                <a:close/>
              </a:path>
            </a:pathLst>
          </a:custGeom>
          <a:solidFill>
            <a:srgbClr val="E96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452627"/>
            <a:ext cx="9144000" cy="13970"/>
          </a:xfrm>
          <a:custGeom>
            <a:avLst/>
            <a:gdLst/>
            <a:ahLst/>
            <a:cxnLst/>
            <a:rect l="l" t="t" r="r" b="b"/>
            <a:pathLst>
              <a:path w="9144000" h="13970">
                <a:moveTo>
                  <a:pt x="9144000" y="0"/>
                </a:moveTo>
                <a:lnTo>
                  <a:pt x="0" y="0"/>
                </a:lnTo>
                <a:lnTo>
                  <a:pt x="0" y="13715"/>
                </a:lnTo>
                <a:lnTo>
                  <a:pt x="9144000" y="13715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2050542"/>
            <a:ext cx="1395730" cy="1438910"/>
          </a:xfrm>
          <a:custGeom>
            <a:avLst/>
            <a:gdLst/>
            <a:ahLst/>
            <a:cxnLst/>
            <a:rect l="l" t="t" r="r" b="b"/>
            <a:pathLst>
              <a:path w="1395730" h="1438910">
                <a:moveTo>
                  <a:pt x="0" y="327285"/>
                </a:moveTo>
                <a:lnTo>
                  <a:pt x="23750" y="294509"/>
                </a:lnTo>
                <a:lnTo>
                  <a:pt x="52484" y="259647"/>
                </a:lnTo>
                <a:lnTo>
                  <a:pt x="83380" y="226550"/>
                </a:lnTo>
                <a:lnTo>
                  <a:pt x="116338" y="195312"/>
                </a:lnTo>
                <a:lnTo>
                  <a:pt x="151258" y="166028"/>
                </a:lnTo>
                <a:lnTo>
                  <a:pt x="188040" y="138793"/>
                </a:lnTo>
                <a:lnTo>
                  <a:pt x="226584" y="113702"/>
                </a:lnTo>
                <a:lnTo>
                  <a:pt x="266790" y="90850"/>
                </a:lnTo>
                <a:lnTo>
                  <a:pt x="308558" y="70331"/>
                </a:lnTo>
                <a:lnTo>
                  <a:pt x="351788" y="52241"/>
                </a:lnTo>
                <a:lnTo>
                  <a:pt x="396380" y="36673"/>
                </a:lnTo>
                <a:lnTo>
                  <a:pt x="442234" y="23723"/>
                </a:lnTo>
                <a:lnTo>
                  <a:pt x="489250" y="13486"/>
                </a:lnTo>
                <a:lnTo>
                  <a:pt x="537328" y="6057"/>
                </a:lnTo>
                <a:lnTo>
                  <a:pt x="586368" y="1530"/>
                </a:lnTo>
                <a:lnTo>
                  <a:pt x="636270" y="0"/>
                </a:lnTo>
                <a:lnTo>
                  <a:pt x="686171" y="1530"/>
                </a:lnTo>
                <a:lnTo>
                  <a:pt x="735211" y="6057"/>
                </a:lnTo>
                <a:lnTo>
                  <a:pt x="783289" y="13486"/>
                </a:lnTo>
                <a:lnTo>
                  <a:pt x="830305" y="23723"/>
                </a:lnTo>
                <a:lnTo>
                  <a:pt x="876159" y="36673"/>
                </a:lnTo>
                <a:lnTo>
                  <a:pt x="920751" y="52241"/>
                </a:lnTo>
                <a:lnTo>
                  <a:pt x="963981" y="70331"/>
                </a:lnTo>
                <a:lnTo>
                  <a:pt x="1005749" y="90850"/>
                </a:lnTo>
                <a:lnTo>
                  <a:pt x="1045955" y="113702"/>
                </a:lnTo>
                <a:lnTo>
                  <a:pt x="1084499" y="138793"/>
                </a:lnTo>
                <a:lnTo>
                  <a:pt x="1121281" y="166028"/>
                </a:lnTo>
                <a:lnTo>
                  <a:pt x="1156201" y="195312"/>
                </a:lnTo>
                <a:lnTo>
                  <a:pt x="1189159" y="226550"/>
                </a:lnTo>
                <a:lnTo>
                  <a:pt x="1220055" y="259647"/>
                </a:lnTo>
                <a:lnTo>
                  <a:pt x="1248789" y="294509"/>
                </a:lnTo>
                <a:lnTo>
                  <a:pt x="1275262" y="331041"/>
                </a:lnTo>
                <a:lnTo>
                  <a:pt x="1299372" y="369148"/>
                </a:lnTo>
                <a:lnTo>
                  <a:pt x="1321020" y="408735"/>
                </a:lnTo>
                <a:lnTo>
                  <a:pt x="1340106" y="449708"/>
                </a:lnTo>
                <a:lnTo>
                  <a:pt x="1356530" y="491971"/>
                </a:lnTo>
                <a:lnTo>
                  <a:pt x="1370192" y="535430"/>
                </a:lnTo>
                <a:lnTo>
                  <a:pt x="1380993" y="579990"/>
                </a:lnTo>
                <a:lnTo>
                  <a:pt x="1388831" y="625556"/>
                </a:lnTo>
                <a:lnTo>
                  <a:pt x="1393607" y="672033"/>
                </a:lnTo>
                <a:lnTo>
                  <a:pt x="1395222" y="719327"/>
                </a:lnTo>
                <a:lnTo>
                  <a:pt x="1393607" y="766622"/>
                </a:lnTo>
                <a:lnTo>
                  <a:pt x="1388831" y="813099"/>
                </a:lnTo>
                <a:lnTo>
                  <a:pt x="1380993" y="858665"/>
                </a:lnTo>
                <a:lnTo>
                  <a:pt x="1370192" y="903225"/>
                </a:lnTo>
                <a:lnTo>
                  <a:pt x="1356530" y="946684"/>
                </a:lnTo>
                <a:lnTo>
                  <a:pt x="1340106" y="988947"/>
                </a:lnTo>
                <a:lnTo>
                  <a:pt x="1321020" y="1029920"/>
                </a:lnTo>
                <a:lnTo>
                  <a:pt x="1299372" y="1069507"/>
                </a:lnTo>
                <a:lnTo>
                  <a:pt x="1275262" y="1107614"/>
                </a:lnTo>
                <a:lnTo>
                  <a:pt x="1248789" y="1144146"/>
                </a:lnTo>
                <a:lnTo>
                  <a:pt x="1220055" y="1179008"/>
                </a:lnTo>
                <a:lnTo>
                  <a:pt x="1189159" y="1212105"/>
                </a:lnTo>
                <a:lnTo>
                  <a:pt x="1156201" y="1243343"/>
                </a:lnTo>
                <a:lnTo>
                  <a:pt x="1121281" y="1272627"/>
                </a:lnTo>
                <a:lnTo>
                  <a:pt x="1084499" y="1299862"/>
                </a:lnTo>
                <a:lnTo>
                  <a:pt x="1045955" y="1324953"/>
                </a:lnTo>
                <a:lnTo>
                  <a:pt x="1005749" y="1347805"/>
                </a:lnTo>
                <a:lnTo>
                  <a:pt x="963981" y="1368324"/>
                </a:lnTo>
                <a:lnTo>
                  <a:pt x="920751" y="1386414"/>
                </a:lnTo>
                <a:lnTo>
                  <a:pt x="876159" y="1401982"/>
                </a:lnTo>
                <a:lnTo>
                  <a:pt x="830305" y="1414932"/>
                </a:lnTo>
                <a:lnTo>
                  <a:pt x="783289" y="1425169"/>
                </a:lnTo>
                <a:lnTo>
                  <a:pt x="735211" y="1432598"/>
                </a:lnTo>
                <a:lnTo>
                  <a:pt x="686171" y="1437125"/>
                </a:lnTo>
                <a:lnTo>
                  <a:pt x="636270" y="1438656"/>
                </a:lnTo>
                <a:lnTo>
                  <a:pt x="586368" y="1437125"/>
                </a:lnTo>
                <a:lnTo>
                  <a:pt x="537328" y="1432598"/>
                </a:lnTo>
                <a:lnTo>
                  <a:pt x="489250" y="1425169"/>
                </a:lnTo>
                <a:lnTo>
                  <a:pt x="442234" y="1414932"/>
                </a:lnTo>
                <a:lnTo>
                  <a:pt x="396380" y="1401982"/>
                </a:lnTo>
                <a:lnTo>
                  <a:pt x="351788" y="1386414"/>
                </a:lnTo>
                <a:lnTo>
                  <a:pt x="308558" y="1368324"/>
                </a:lnTo>
                <a:lnTo>
                  <a:pt x="266790" y="1347805"/>
                </a:lnTo>
                <a:lnTo>
                  <a:pt x="226584" y="1324953"/>
                </a:lnTo>
                <a:lnTo>
                  <a:pt x="188040" y="1299862"/>
                </a:lnTo>
                <a:lnTo>
                  <a:pt x="151258" y="1272627"/>
                </a:lnTo>
                <a:lnTo>
                  <a:pt x="116338" y="1243343"/>
                </a:lnTo>
                <a:lnTo>
                  <a:pt x="83380" y="1212105"/>
                </a:lnTo>
                <a:lnTo>
                  <a:pt x="52484" y="1179008"/>
                </a:lnTo>
                <a:lnTo>
                  <a:pt x="23750" y="1144146"/>
                </a:lnTo>
                <a:lnTo>
                  <a:pt x="0" y="1111370"/>
                </a:lnTo>
              </a:path>
            </a:pathLst>
          </a:custGeom>
          <a:ln w="50292">
            <a:solidFill>
              <a:srgbClr val="5882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868423"/>
            <a:ext cx="1562100" cy="1800225"/>
          </a:xfrm>
          <a:custGeom>
            <a:avLst/>
            <a:gdLst/>
            <a:ahLst/>
            <a:cxnLst/>
            <a:rect l="l" t="t" r="r" b="b"/>
            <a:pathLst>
              <a:path w="1562100" h="1800225">
                <a:moveTo>
                  <a:pt x="0" y="245164"/>
                </a:moveTo>
                <a:lnTo>
                  <a:pt x="30751" y="218102"/>
                </a:lnTo>
                <a:lnTo>
                  <a:pt x="66269" y="189810"/>
                </a:lnTo>
                <a:lnTo>
                  <a:pt x="103225" y="163225"/>
                </a:lnTo>
                <a:lnTo>
                  <a:pt x="141554" y="138409"/>
                </a:lnTo>
                <a:lnTo>
                  <a:pt x="181193" y="115425"/>
                </a:lnTo>
                <a:lnTo>
                  <a:pt x="222077" y="94334"/>
                </a:lnTo>
                <a:lnTo>
                  <a:pt x="264143" y="75199"/>
                </a:lnTo>
                <a:lnTo>
                  <a:pt x="307325" y="58083"/>
                </a:lnTo>
                <a:lnTo>
                  <a:pt x="351561" y="43046"/>
                </a:lnTo>
                <a:lnTo>
                  <a:pt x="396786" y="30152"/>
                </a:lnTo>
                <a:lnTo>
                  <a:pt x="442936" y="19463"/>
                </a:lnTo>
                <a:lnTo>
                  <a:pt x="489948" y="11041"/>
                </a:lnTo>
                <a:lnTo>
                  <a:pt x="537756" y="4948"/>
                </a:lnTo>
                <a:lnTo>
                  <a:pt x="586297" y="1247"/>
                </a:lnTo>
                <a:lnTo>
                  <a:pt x="635508" y="0"/>
                </a:lnTo>
                <a:lnTo>
                  <a:pt x="684718" y="1247"/>
                </a:lnTo>
                <a:lnTo>
                  <a:pt x="733260" y="4948"/>
                </a:lnTo>
                <a:lnTo>
                  <a:pt x="781068" y="11041"/>
                </a:lnTo>
                <a:lnTo>
                  <a:pt x="828080" y="19463"/>
                </a:lnTo>
                <a:lnTo>
                  <a:pt x="874230" y="30152"/>
                </a:lnTo>
                <a:lnTo>
                  <a:pt x="919455" y="43046"/>
                </a:lnTo>
                <a:lnTo>
                  <a:pt x="963691" y="58083"/>
                </a:lnTo>
                <a:lnTo>
                  <a:pt x="1006874" y="75199"/>
                </a:lnTo>
                <a:lnTo>
                  <a:pt x="1048939" y="94334"/>
                </a:lnTo>
                <a:lnTo>
                  <a:pt x="1089823" y="115425"/>
                </a:lnTo>
                <a:lnTo>
                  <a:pt x="1129462" y="138409"/>
                </a:lnTo>
                <a:lnTo>
                  <a:pt x="1167792" y="163225"/>
                </a:lnTo>
                <a:lnTo>
                  <a:pt x="1204748" y="189810"/>
                </a:lnTo>
                <a:lnTo>
                  <a:pt x="1240266" y="218102"/>
                </a:lnTo>
                <a:lnTo>
                  <a:pt x="1274283" y="248038"/>
                </a:lnTo>
                <a:lnTo>
                  <a:pt x="1306734" y="279557"/>
                </a:lnTo>
                <a:lnTo>
                  <a:pt x="1337556" y="312597"/>
                </a:lnTo>
                <a:lnTo>
                  <a:pt x="1366685" y="347094"/>
                </a:lnTo>
                <a:lnTo>
                  <a:pt x="1394055" y="382987"/>
                </a:lnTo>
                <a:lnTo>
                  <a:pt x="1419604" y="420213"/>
                </a:lnTo>
                <a:lnTo>
                  <a:pt x="1443268" y="458711"/>
                </a:lnTo>
                <a:lnTo>
                  <a:pt x="1464981" y="498418"/>
                </a:lnTo>
                <a:lnTo>
                  <a:pt x="1484681" y="539272"/>
                </a:lnTo>
                <a:lnTo>
                  <a:pt x="1502303" y="581211"/>
                </a:lnTo>
                <a:lnTo>
                  <a:pt x="1517783" y="624171"/>
                </a:lnTo>
                <a:lnTo>
                  <a:pt x="1531057" y="668092"/>
                </a:lnTo>
                <a:lnTo>
                  <a:pt x="1542062" y="712911"/>
                </a:lnTo>
                <a:lnTo>
                  <a:pt x="1550732" y="758566"/>
                </a:lnTo>
                <a:lnTo>
                  <a:pt x="1557005" y="804994"/>
                </a:lnTo>
                <a:lnTo>
                  <a:pt x="1560815" y="852133"/>
                </a:lnTo>
                <a:lnTo>
                  <a:pt x="1562100" y="899921"/>
                </a:lnTo>
                <a:lnTo>
                  <a:pt x="1560815" y="947710"/>
                </a:lnTo>
                <a:lnTo>
                  <a:pt x="1557005" y="994849"/>
                </a:lnTo>
                <a:lnTo>
                  <a:pt x="1550732" y="1041277"/>
                </a:lnTo>
                <a:lnTo>
                  <a:pt x="1542062" y="1086932"/>
                </a:lnTo>
                <a:lnTo>
                  <a:pt x="1531057" y="1131751"/>
                </a:lnTo>
                <a:lnTo>
                  <a:pt x="1517783" y="1175672"/>
                </a:lnTo>
                <a:lnTo>
                  <a:pt x="1502303" y="1218632"/>
                </a:lnTo>
                <a:lnTo>
                  <a:pt x="1484681" y="1260571"/>
                </a:lnTo>
                <a:lnTo>
                  <a:pt x="1464981" y="1301425"/>
                </a:lnTo>
                <a:lnTo>
                  <a:pt x="1443268" y="1341132"/>
                </a:lnTo>
                <a:lnTo>
                  <a:pt x="1419604" y="1379630"/>
                </a:lnTo>
                <a:lnTo>
                  <a:pt x="1394055" y="1416856"/>
                </a:lnTo>
                <a:lnTo>
                  <a:pt x="1366685" y="1452749"/>
                </a:lnTo>
                <a:lnTo>
                  <a:pt x="1337556" y="1487246"/>
                </a:lnTo>
                <a:lnTo>
                  <a:pt x="1306734" y="1520286"/>
                </a:lnTo>
                <a:lnTo>
                  <a:pt x="1274283" y="1551805"/>
                </a:lnTo>
                <a:lnTo>
                  <a:pt x="1240266" y="1581741"/>
                </a:lnTo>
                <a:lnTo>
                  <a:pt x="1204748" y="1610033"/>
                </a:lnTo>
                <a:lnTo>
                  <a:pt x="1167792" y="1636618"/>
                </a:lnTo>
                <a:lnTo>
                  <a:pt x="1129462" y="1661434"/>
                </a:lnTo>
                <a:lnTo>
                  <a:pt x="1089823" y="1684418"/>
                </a:lnTo>
                <a:lnTo>
                  <a:pt x="1048939" y="1705509"/>
                </a:lnTo>
                <a:lnTo>
                  <a:pt x="1006874" y="1724644"/>
                </a:lnTo>
                <a:lnTo>
                  <a:pt x="963691" y="1741760"/>
                </a:lnTo>
                <a:lnTo>
                  <a:pt x="919455" y="1756797"/>
                </a:lnTo>
                <a:lnTo>
                  <a:pt x="874230" y="1769691"/>
                </a:lnTo>
                <a:lnTo>
                  <a:pt x="828080" y="1780380"/>
                </a:lnTo>
                <a:lnTo>
                  <a:pt x="781068" y="1788802"/>
                </a:lnTo>
                <a:lnTo>
                  <a:pt x="733260" y="1794895"/>
                </a:lnTo>
                <a:lnTo>
                  <a:pt x="684718" y="1798596"/>
                </a:lnTo>
                <a:lnTo>
                  <a:pt x="635508" y="1799844"/>
                </a:lnTo>
                <a:lnTo>
                  <a:pt x="586297" y="1798596"/>
                </a:lnTo>
                <a:lnTo>
                  <a:pt x="537756" y="1794895"/>
                </a:lnTo>
                <a:lnTo>
                  <a:pt x="489948" y="1788802"/>
                </a:lnTo>
                <a:lnTo>
                  <a:pt x="442936" y="1780380"/>
                </a:lnTo>
                <a:lnTo>
                  <a:pt x="396786" y="1769691"/>
                </a:lnTo>
                <a:lnTo>
                  <a:pt x="351561" y="1756797"/>
                </a:lnTo>
                <a:lnTo>
                  <a:pt x="307325" y="1741760"/>
                </a:lnTo>
                <a:lnTo>
                  <a:pt x="264143" y="1724644"/>
                </a:lnTo>
                <a:lnTo>
                  <a:pt x="222077" y="1705509"/>
                </a:lnTo>
                <a:lnTo>
                  <a:pt x="181193" y="1684418"/>
                </a:lnTo>
                <a:lnTo>
                  <a:pt x="141554" y="1661434"/>
                </a:lnTo>
                <a:lnTo>
                  <a:pt x="103225" y="1636618"/>
                </a:lnTo>
                <a:lnTo>
                  <a:pt x="66269" y="1610033"/>
                </a:lnTo>
                <a:lnTo>
                  <a:pt x="30751" y="1581741"/>
                </a:lnTo>
                <a:lnTo>
                  <a:pt x="0" y="1554679"/>
                </a:lnTo>
              </a:path>
            </a:pathLst>
          </a:custGeom>
          <a:ln w="76200">
            <a:solidFill>
              <a:srgbClr val="FF6C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1507997"/>
            <a:ext cx="1847850" cy="2447925"/>
          </a:xfrm>
          <a:custGeom>
            <a:avLst/>
            <a:gdLst/>
            <a:ahLst/>
            <a:cxnLst/>
            <a:rect l="l" t="t" r="r" b="b"/>
            <a:pathLst>
              <a:path w="1847850" h="2447925">
                <a:moveTo>
                  <a:pt x="0" y="181634"/>
                </a:moveTo>
                <a:lnTo>
                  <a:pt x="62548" y="145017"/>
                </a:lnTo>
                <a:lnTo>
                  <a:pt x="102350" y="124381"/>
                </a:lnTo>
                <a:lnTo>
                  <a:pt x="142988" y="105200"/>
                </a:lnTo>
                <a:lnTo>
                  <a:pt x="184427" y="87509"/>
                </a:lnTo>
                <a:lnTo>
                  <a:pt x="226635" y="71341"/>
                </a:lnTo>
                <a:lnTo>
                  <a:pt x="269576" y="56731"/>
                </a:lnTo>
                <a:lnTo>
                  <a:pt x="313219" y="43712"/>
                </a:lnTo>
                <a:lnTo>
                  <a:pt x="357529" y="32319"/>
                </a:lnTo>
                <a:lnTo>
                  <a:pt x="402472" y="22585"/>
                </a:lnTo>
                <a:lnTo>
                  <a:pt x="448014" y="14545"/>
                </a:lnTo>
                <a:lnTo>
                  <a:pt x="494123" y="8232"/>
                </a:lnTo>
                <a:lnTo>
                  <a:pt x="540764" y="3681"/>
                </a:lnTo>
                <a:lnTo>
                  <a:pt x="587903" y="926"/>
                </a:lnTo>
                <a:lnTo>
                  <a:pt x="635508" y="0"/>
                </a:lnTo>
                <a:lnTo>
                  <a:pt x="683111" y="926"/>
                </a:lnTo>
                <a:lnTo>
                  <a:pt x="730250" y="3681"/>
                </a:lnTo>
                <a:lnTo>
                  <a:pt x="776890" y="8232"/>
                </a:lnTo>
                <a:lnTo>
                  <a:pt x="822998" y="14545"/>
                </a:lnTo>
                <a:lnTo>
                  <a:pt x="868540" y="22585"/>
                </a:lnTo>
                <a:lnTo>
                  <a:pt x="913482" y="32319"/>
                </a:lnTo>
                <a:lnTo>
                  <a:pt x="957791" y="43712"/>
                </a:lnTo>
                <a:lnTo>
                  <a:pt x="1001433" y="56731"/>
                </a:lnTo>
                <a:lnTo>
                  <a:pt x="1044375" y="71341"/>
                </a:lnTo>
                <a:lnTo>
                  <a:pt x="1086582" y="87509"/>
                </a:lnTo>
                <a:lnTo>
                  <a:pt x="1128021" y="105200"/>
                </a:lnTo>
                <a:lnTo>
                  <a:pt x="1168659" y="124381"/>
                </a:lnTo>
                <a:lnTo>
                  <a:pt x="1208461" y="145017"/>
                </a:lnTo>
                <a:lnTo>
                  <a:pt x="1247394" y="167075"/>
                </a:lnTo>
                <a:lnTo>
                  <a:pt x="1285424" y="190520"/>
                </a:lnTo>
                <a:lnTo>
                  <a:pt x="1322517" y="215319"/>
                </a:lnTo>
                <a:lnTo>
                  <a:pt x="1358640" y="241437"/>
                </a:lnTo>
                <a:lnTo>
                  <a:pt x="1393760" y="268841"/>
                </a:lnTo>
                <a:lnTo>
                  <a:pt x="1427841" y="297496"/>
                </a:lnTo>
                <a:lnTo>
                  <a:pt x="1460852" y="327369"/>
                </a:lnTo>
                <a:lnTo>
                  <a:pt x="1492758" y="358425"/>
                </a:lnTo>
                <a:lnTo>
                  <a:pt x="1523524" y="390631"/>
                </a:lnTo>
                <a:lnTo>
                  <a:pt x="1553119" y="423952"/>
                </a:lnTo>
                <a:lnTo>
                  <a:pt x="1581507" y="458355"/>
                </a:lnTo>
                <a:lnTo>
                  <a:pt x="1608656" y="493805"/>
                </a:lnTo>
                <a:lnTo>
                  <a:pt x="1634531" y="530268"/>
                </a:lnTo>
                <a:lnTo>
                  <a:pt x="1659099" y="567711"/>
                </a:lnTo>
                <a:lnTo>
                  <a:pt x="1682326" y="606100"/>
                </a:lnTo>
                <a:lnTo>
                  <a:pt x="1704179" y="645400"/>
                </a:lnTo>
                <a:lnTo>
                  <a:pt x="1724623" y="685577"/>
                </a:lnTo>
                <a:lnTo>
                  <a:pt x="1743626" y="726598"/>
                </a:lnTo>
                <a:lnTo>
                  <a:pt x="1761153" y="768429"/>
                </a:lnTo>
                <a:lnTo>
                  <a:pt x="1777170" y="811034"/>
                </a:lnTo>
                <a:lnTo>
                  <a:pt x="1791645" y="854382"/>
                </a:lnTo>
                <a:lnTo>
                  <a:pt x="1804543" y="898436"/>
                </a:lnTo>
                <a:lnTo>
                  <a:pt x="1815830" y="943164"/>
                </a:lnTo>
                <a:lnTo>
                  <a:pt x="1825473" y="988532"/>
                </a:lnTo>
                <a:lnTo>
                  <a:pt x="1833439" y="1034505"/>
                </a:lnTo>
                <a:lnTo>
                  <a:pt x="1839693" y="1081050"/>
                </a:lnTo>
                <a:lnTo>
                  <a:pt x="1844202" y="1128131"/>
                </a:lnTo>
                <a:lnTo>
                  <a:pt x="1846932" y="1175717"/>
                </a:lnTo>
                <a:lnTo>
                  <a:pt x="1847850" y="1223771"/>
                </a:lnTo>
                <a:lnTo>
                  <a:pt x="1846932" y="1271826"/>
                </a:lnTo>
                <a:lnTo>
                  <a:pt x="1844202" y="1319412"/>
                </a:lnTo>
                <a:lnTo>
                  <a:pt x="1839693" y="1366493"/>
                </a:lnTo>
                <a:lnTo>
                  <a:pt x="1833439" y="1413038"/>
                </a:lnTo>
                <a:lnTo>
                  <a:pt x="1825473" y="1459011"/>
                </a:lnTo>
                <a:lnTo>
                  <a:pt x="1815830" y="1504379"/>
                </a:lnTo>
                <a:lnTo>
                  <a:pt x="1804543" y="1549107"/>
                </a:lnTo>
                <a:lnTo>
                  <a:pt x="1791645" y="1593161"/>
                </a:lnTo>
                <a:lnTo>
                  <a:pt x="1777170" y="1636509"/>
                </a:lnTo>
                <a:lnTo>
                  <a:pt x="1761153" y="1679114"/>
                </a:lnTo>
                <a:lnTo>
                  <a:pt x="1743626" y="1720945"/>
                </a:lnTo>
                <a:lnTo>
                  <a:pt x="1724623" y="1761966"/>
                </a:lnTo>
                <a:lnTo>
                  <a:pt x="1704179" y="1802143"/>
                </a:lnTo>
                <a:lnTo>
                  <a:pt x="1682326" y="1841443"/>
                </a:lnTo>
                <a:lnTo>
                  <a:pt x="1659099" y="1879832"/>
                </a:lnTo>
                <a:lnTo>
                  <a:pt x="1634531" y="1917275"/>
                </a:lnTo>
                <a:lnTo>
                  <a:pt x="1608656" y="1953738"/>
                </a:lnTo>
                <a:lnTo>
                  <a:pt x="1581507" y="1989188"/>
                </a:lnTo>
                <a:lnTo>
                  <a:pt x="1553119" y="2023591"/>
                </a:lnTo>
                <a:lnTo>
                  <a:pt x="1523524" y="2056912"/>
                </a:lnTo>
                <a:lnTo>
                  <a:pt x="1492758" y="2089118"/>
                </a:lnTo>
                <a:lnTo>
                  <a:pt x="1460852" y="2120174"/>
                </a:lnTo>
                <a:lnTo>
                  <a:pt x="1427841" y="2150047"/>
                </a:lnTo>
                <a:lnTo>
                  <a:pt x="1393760" y="2178702"/>
                </a:lnTo>
                <a:lnTo>
                  <a:pt x="1358640" y="2206106"/>
                </a:lnTo>
                <a:lnTo>
                  <a:pt x="1322517" y="2232224"/>
                </a:lnTo>
                <a:lnTo>
                  <a:pt x="1285424" y="2257023"/>
                </a:lnTo>
                <a:lnTo>
                  <a:pt x="1247394" y="2280468"/>
                </a:lnTo>
                <a:lnTo>
                  <a:pt x="1208461" y="2302526"/>
                </a:lnTo>
                <a:lnTo>
                  <a:pt x="1168659" y="2323162"/>
                </a:lnTo>
                <a:lnTo>
                  <a:pt x="1128021" y="2342343"/>
                </a:lnTo>
                <a:lnTo>
                  <a:pt x="1086582" y="2360034"/>
                </a:lnTo>
                <a:lnTo>
                  <a:pt x="1044375" y="2376202"/>
                </a:lnTo>
                <a:lnTo>
                  <a:pt x="1001433" y="2390812"/>
                </a:lnTo>
                <a:lnTo>
                  <a:pt x="957791" y="2403831"/>
                </a:lnTo>
                <a:lnTo>
                  <a:pt x="913482" y="2415224"/>
                </a:lnTo>
                <a:lnTo>
                  <a:pt x="868540" y="2424958"/>
                </a:lnTo>
                <a:lnTo>
                  <a:pt x="822998" y="2432998"/>
                </a:lnTo>
                <a:lnTo>
                  <a:pt x="776890" y="2439311"/>
                </a:lnTo>
                <a:lnTo>
                  <a:pt x="730250" y="2443862"/>
                </a:lnTo>
                <a:lnTo>
                  <a:pt x="683111" y="2446617"/>
                </a:lnTo>
                <a:lnTo>
                  <a:pt x="635508" y="2447543"/>
                </a:lnTo>
                <a:lnTo>
                  <a:pt x="587903" y="2446617"/>
                </a:lnTo>
                <a:lnTo>
                  <a:pt x="540764" y="2443862"/>
                </a:lnTo>
                <a:lnTo>
                  <a:pt x="494123" y="2439311"/>
                </a:lnTo>
                <a:lnTo>
                  <a:pt x="448014" y="2432998"/>
                </a:lnTo>
                <a:lnTo>
                  <a:pt x="402472" y="2424958"/>
                </a:lnTo>
                <a:lnTo>
                  <a:pt x="357529" y="2415224"/>
                </a:lnTo>
                <a:lnTo>
                  <a:pt x="313219" y="2403831"/>
                </a:lnTo>
                <a:lnTo>
                  <a:pt x="269576" y="2390812"/>
                </a:lnTo>
                <a:lnTo>
                  <a:pt x="226635" y="2376202"/>
                </a:lnTo>
                <a:lnTo>
                  <a:pt x="184427" y="2360034"/>
                </a:lnTo>
                <a:lnTo>
                  <a:pt x="142988" y="2342343"/>
                </a:lnTo>
                <a:lnTo>
                  <a:pt x="102350" y="2323162"/>
                </a:lnTo>
                <a:lnTo>
                  <a:pt x="62548" y="2302526"/>
                </a:lnTo>
                <a:lnTo>
                  <a:pt x="23615" y="2280468"/>
                </a:lnTo>
                <a:lnTo>
                  <a:pt x="0" y="2265909"/>
                </a:lnTo>
              </a:path>
            </a:pathLst>
          </a:custGeom>
          <a:ln w="50292">
            <a:solidFill>
              <a:srgbClr val="71C8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442466" y="3931158"/>
            <a:ext cx="591820" cy="576580"/>
          </a:xfrm>
          <a:custGeom>
            <a:avLst/>
            <a:gdLst/>
            <a:ahLst/>
            <a:cxnLst/>
            <a:rect l="l" t="t" r="r" b="b"/>
            <a:pathLst>
              <a:path w="591819" h="576579">
                <a:moveTo>
                  <a:pt x="0" y="288035"/>
                </a:moveTo>
                <a:lnTo>
                  <a:pt x="3868" y="241314"/>
                </a:lnTo>
                <a:lnTo>
                  <a:pt x="15069" y="196993"/>
                </a:lnTo>
                <a:lnTo>
                  <a:pt x="32993" y="155665"/>
                </a:lnTo>
                <a:lnTo>
                  <a:pt x="57034" y="117924"/>
                </a:lnTo>
                <a:lnTo>
                  <a:pt x="86582" y="84362"/>
                </a:lnTo>
                <a:lnTo>
                  <a:pt x="121029" y="55573"/>
                </a:lnTo>
                <a:lnTo>
                  <a:pt x="159769" y="32149"/>
                </a:lnTo>
                <a:lnTo>
                  <a:pt x="202192" y="14684"/>
                </a:lnTo>
                <a:lnTo>
                  <a:pt x="247690" y="3769"/>
                </a:lnTo>
                <a:lnTo>
                  <a:pt x="295656" y="0"/>
                </a:lnTo>
                <a:lnTo>
                  <a:pt x="343621" y="3769"/>
                </a:lnTo>
                <a:lnTo>
                  <a:pt x="389119" y="14684"/>
                </a:lnTo>
                <a:lnTo>
                  <a:pt x="431542" y="32149"/>
                </a:lnTo>
                <a:lnTo>
                  <a:pt x="470282" y="55573"/>
                </a:lnTo>
                <a:lnTo>
                  <a:pt x="504729" y="84362"/>
                </a:lnTo>
                <a:lnTo>
                  <a:pt x="534277" y="117924"/>
                </a:lnTo>
                <a:lnTo>
                  <a:pt x="558318" y="155665"/>
                </a:lnTo>
                <a:lnTo>
                  <a:pt x="576242" y="196993"/>
                </a:lnTo>
                <a:lnTo>
                  <a:pt x="587443" y="241314"/>
                </a:lnTo>
                <a:lnTo>
                  <a:pt x="591311" y="288035"/>
                </a:lnTo>
                <a:lnTo>
                  <a:pt x="587443" y="334757"/>
                </a:lnTo>
                <a:lnTo>
                  <a:pt x="576242" y="379078"/>
                </a:lnTo>
                <a:lnTo>
                  <a:pt x="558318" y="420406"/>
                </a:lnTo>
                <a:lnTo>
                  <a:pt x="534277" y="458147"/>
                </a:lnTo>
                <a:lnTo>
                  <a:pt x="504729" y="491709"/>
                </a:lnTo>
                <a:lnTo>
                  <a:pt x="470282" y="520498"/>
                </a:lnTo>
                <a:lnTo>
                  <a:pt x="431542" y="543922"/>
                </a:lnTo>
                <a:lnTo>
                  <a:pt x="389119" y="561387"/>
                </a:lnTo>
                <a:lnTo>
                  <a:pt x="343621" y="572302"/>
                </a:lnTo>
                <a:lnTo>
                  <a:pt x="295656" y="576071"/>
                </a:lnTo>
                <a:lnTo>
                  <a:pt x="247690" y="572302"/>
                </a:lnTo>
                <a:lnTo>
                  <a:pt x="202192" y="561387"/>
                </a:lnTo>
                <a:lnTo>
                  <a:pt x="159769" y="543922"/>
                </a:lnTo>
                <a:lnTo>
                  <a:pt x="121029" y="520498"/>
                </a:lnTo>
                <a:lnTo>
                  <a:pt x="86582" y="491709"/>
                </a:lnTo>
                <a:lnTo>
                  <a:pt x="57034" y="458147"/>
                </a:lnTo>
                <a:lnTo>
                  <a:pt x="32993" y="420406"/>
                </a:lnTo>
                <a:lnTo>
                  <a:pt x="15069" y="379078"/>
                </a:lnTo>
                <a:lnTo>
                  <a:pt x="3868" y="334757"/>
                </a:lnTo>
                <a:lnTo>
                  <a:pt x="0" y="288035"/>
                </a:lnTo>
                <a:close/>
              </a:path>
            </a:pathLst>
          </a:custGeom>
          <a:ln w="50292">
            <a:solidFill>
              <a:srgbClr val="71C8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93241" y="771905"/>
            <a:ext cx="8274050" cy="1278890"/>
          </a:xfrm>
          <a:custGeom>
            <a:avLst/>
            <a:gdLst/>
            <a:ahLst/>
            <a:cxnLst/>
            <a:rect l="l" t="t" r="r" b="b"/>
            <a:pathLst>
              <a:path w="8274050" h="1278889">
                <a:moveTo>
                  <a:pt x="0" y="558546"/>
                </a:moveTo>
                <a:lnTo>
                  <a:pt x="2010" y="510351"/>
                </a:lnTo>
                <a:lnTo>
                  <a:pt x="7934" y="463295"/>
                </a:lnTo>
                <a:lnTo>
                  <a:pt x="17605" y="417546"/>
                </a:lnTo>
                <a:lnTo>
                  <a:pt x="30860" y="373270"/>
                </a:lnTo>
                <a:lnTo>
                  <a:pt x="47534" y="330636"/>
                </a:lnTo>
                <a:lnTo>
                  <a:pt x="67462" y="289811"/>
                </a:lnTo>
                <a:lnTo>
                  <a:pt x="90481" y="250963"/>
                </a:lnTo>
                <a:lnTo>
                  <a:pt x="116425" y="214259"/>
                </a:lnTo>
                <a:lnTo>
                  <a:pt x="145130" y="179868"/>
                </a:lnTo>
                <a:lnTo>
                  <a:pt x="176433" y="147956"/>
                </a:lnTo>
                <a:lnTo>
                  <a:pt x="210167" y="118692"/>
                </a:lnTo>
                <a:lnTo>
                  <a:pt x="246170" y="92242"/>
                </a:lnTo>
                <a:lnTo>
                  <a:pt x="284276" y="68775"/>
                </a:lnTo>
                <a:lnTo>
                  <a:pt x="324321" y="48459"/>
                </a:lnTo>
                <a:lnTo>
                  <a:pt x="366141" y="31461"/>
                </a:lnTo>
                <a:lnTo>
                  <a:pt x="409571" y="17948"/>
                </a:lnTo>
                <a:lnTo>
                  <a:pt x="454447" y="8088"/>
                </a:lnTo>
                <a:lnTo>
                  <a:pt x="500604" y="2050"/>
                </a:lnTo>
                <a:lnTo>
                  <a:pt x="547877" y="0"/>
                </a:lnTo>
                <a:lnTo>
                  <a:pt x="595158" y="2050"/>
                </a:lnTo>
                <a:lnTo>
                  <a:pt x="641321" y="8088"/>
                </a:lnTo>
                <a:lnTo>
                  <a:pt x="686201" y="17948"/>
                </a:lnTo>
                <a:lnTo>
                  <a:pt x="729634" y="31461"/>
                </a:lnTo>
                <a:lnTo>
                  <a:pt x="771455" y="48459"/>
                </a:lnTo>
                <a:lnTo>
                  <a:pt x="811501" y="68775"/>
                </a:lnTo>
                <a:lnTo>
                  <a:pt x="849607" y="92242"/>
                </a:lnTo>
                <a:lnTo>
                  <a:pt x="885609" y="118692"/>
                </a:lnTo>
                <a:lnTo>
                  <a:pt x="919342" y="147956"/>
                </a:lnTo>
                <a:lnTo>
                  <a:pt x="950643" y="179868"/>
                </a:lnTo>
                <a:lnTo>
                  <a:pt x="979346" y="214259"/>
                </a:lnTo>
                <a:lnTo>
                  <a:pt x="1005287" y="250963"/>
                </a:lnTo>
                <a:lnTo>
                  <a:pt x="1028303" y="289811"/>
                </a:lnTo>
                <a:lnTo>
                  <a:pt x="1048229" y="330636"/>
                </a:lnTo>
                <a:lnTo>
                  <a:pt x="1064900" y="373270"/>
                </a:lnTo>
                <a:lnTo>
                  <a:pt x="1078153" y="417546"/>
                </a:lnTo>
                <a:lnTo>
                  <a:pt x="1087823" y="463295"/>
                </a:lnTo>
                <a:lnTo>
                  <a:pt x="1093745" y="510351"/>
                </a:lnTo>
                <a:lnTo>
                  <a:pt x="1095756" y="558546"/>
                </a:lnTo>
                <a:lnTo>
                  <a:pt x="1093745" y="606740"/>
                </a:lnTo>
                <a:lnTo>
                  <a:pt x="1087823" y="653796"/>
                </a:lnTo>
                <a:lnTo>
                  <a:pt x="1078153" y="699545"/>
                </a:lnTo>
                <a:lnTo>
                  <a:pt x="1064900" y="743821"/>
                </a:lnTo>
                <a:lnTo>
                  <a:pt x="1048229" y="786455"/>
                </a:lnTo>
                <a:lnTo>
                  <a:pt x="1028303" y="827280"/>
                </a:lnTo>
                <a:lnTo>
                  <a:pt x="1005287" y="866128"/>
                </a:lnTo>
                <a:lnTo>
                  <a:pt x="979346" y="902832"/>
                </a:lnTo>
                <a:lnTo>
                  <a:pt x="950643" y="937223"/>
                </a:lnTo>
                <a:lnTo>
                  <a:pt x="919342" y="969135"/>
                </a:lnTo>
                <a:lnTo>
                  <a:pt x="885609" y="998399"/>
                </a:lnTo>
                <a:lnTo>
                  <a:pt x="849607" y="1024849"/>
                </a:lnTo>
                <a:lnTo>
                  <a:pt x="811501" y="1048316"/>
                </a:lnTo>
                <a:lnTo>
                  <a:pt x="771455" y="1068632"/>
                </a:lnTo>
                <a:lnTo>
                  <a:pt x="729634" y="1085630"/>
                </a:lnTo>
                <a:lnTo>
                  <a:pt x="686201" y="1099143"/>
                </a:lnTo>
                <a:lnTo>
                  <a:pt x="641321" y="1109003"/>
                </a:lnTo>
                <a:lnTo>
                  <a:pt x="595158" y="1115041"/>
                </a:lnTo>
                <a:lnTo>
                  <a:pt x="547877" y="1117092"/>
                </a:lnTo>
                <a:lnTo>
                  <a:pt x="500604" y="1115041"/>
                </a:lnTo>
                <a:lnTo>
                  <a:pt x="454447" y="1109003"/>
                </a:lnTo>
                <a:lnTo>
                  <a:pt x="409571" y="1099143"/>
                </a:lnTo>
                <a:lnTo>
                  <a:pt x="366141" y="1085630"/>
                </a:lnTo>
                <a:lnTo>
                  <a:pt x="324321" y="1068632"/>
                </a:lnTo>
                <a:lnTo>
                  <a:pt x="284276" y="1048316"/>
                </a:lnTo>
                <a:lnTo>
                  <a:pt x="246170" y="1024849"/>
                </a:lnTo>
                <a:lnTo>
                  <a:pt x="210167" y="998399"/>
                </a:lnTo>
                <a:lnTo>
                  <a:pt x="176433" y="969135"/>
                </a:lnTo>
                <a:lnTo>
                  <a:pt x="145130" y="937223"/>
                </a:lnTo>
                <a:lnTo>
                  <a:pt x="116425" y="902832"/>
                </a:lnTo>
                <a:lnTo>
                  <a:pt x="90481" y="866128"/>
                </a:lnTo>
                <a:lnTo>
                  <a:pt x="67462" y="827280"/>
                </a:lnTo>
                <a:lnTo>
                  <a:pt x="47534" y="786455"/>
                </a:lnTo>
                <a:lnTo>
                  <a:pt x="30860" y="743821"/>
                </a:lnTo>
                <a:lnTo>
                  <a:pt x="17605" y="699545"/>
                </a:lnTo>
                <a:lnTo>
                  <a:pt x="7934" y="653796"/>
                </a:lnTo>
                <a:lnTo>
                  <a:pt x="2010" y="606740"/>
                </a:lnTo>
                <a:lnTo>
                  <a:pt x="0" y="558546"/>
                </a:lnTo>
                <a:close/>
              </a:path>
              <a:path w="8274050" h="1278889">
                <a:moveTo>
                  <a:pt x="7834883" y="1062990"/>
                </a:moveTo>
                <a:lnTo>
                  <a:pt x="7840682" y="1013535"/>
                </a:lnTo>
                <a:lnTo>
                  <a:pt x="7857197" y="968142"/>
                </a:lnTo>
                <a:lnTo>
                  <a:pt x="7883109" y="928102"/>
                </a:lnTo>
                <a:lnTo>
                  <a:pt x="7917100" y="894710"/>
                </a:lnTo>
                <a:lnTo>
                  <a:pt x="7957848" y="869257"/>
                </a:lnTo>
                <a:lnTo>
                  <a:pt x="8004034" y="853037"/>
                </a:lnTo>
                <a:lnTo>
                  <a:pt x="8054339" y="847344"/>
                </a:lnTo>
                <a:lnTo>
                  <a:pt x="8104645" y="853037"/>
                </a:lnTo>
                <a:lnTo>
                  <a:pt x="8150831" y="869257"/>
                </a:lnTo>
                <a:lnTo>
                  <a:pt x="8191579" y="894710"/>
                </a:lnTo>
                <a:lnTo>
                  <a:pt x="8225570" y="928102"/>
                </a:lnTo>
                <a:lnTo>
                  <a:pt x="8251482" y="968142"/>
                </a:lnTo>
                <a:lnTo>
                  <a:pt x="8267997" y="1013535"/>
                </a:lnTo>
                <a:lnTo>
                  <a:pt x="8273796" y="1062990"/>
                </a:lnTo>
                <a:lnTo>
                  <a:pt x="8267997" y="1112444"/>
                </a:lnTo>
                <a:lnTo>
                  <a:pt x="8251482" y="1157837"/>
                </a:lnTo>
                <a:lnTo>
                  <a:pt x="8225570" y="1197877"/>
                </a:lnTo>
                <a:lnTo>
                  <a:pt x="8191579" y="1231269"/>
                </a:lnTo>
                <a:lnTo>
                  <a:pt x="8150831" y="1256722"/>
                </a:lnTo>
                <a:lnTo>
                  <a:pt x="8104645" y="1272942"/>
                </a:lnTo>
                <a:lnTo>
                  <a:pt x="8054339" y="1278636"/>
                </a:lnTo>
                <a:lnTo>
                  <a:pt x="8004034" y="1272942"/>
                </a:lnTo>
                <a:lnTo>
                  <a:pt x="7957848" y="1256722"/>
                </a:lnTo>
                <a:lnTo>
                  <a:pt x="7917100" y="1231269"/>
                </a:lnTo>
                <a:lnTo>
                  <a:pt x="7883109" y="1197877"/>
                </a:lnTo>
                <a:lnTo>
                  <a:pt x="7857197" y="1157837"/>
                </a:lnTo>
                <a:lnTo>
                  <a:pt x="7840682" y="1112444"/>
                </a:lnTo>
                <a:lnTo>
                  <a:pt x="7834883" y="1062990"/>
                </a:lnTo>
                <a:close/>
              </a:path>
            </a:pathLst>
          </a:custGeom>
          <a:ln w="50292">
            <a:solidFill>
              <a:srgbClr val="849B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279130" y="2364485"/>
            <a:ext cx="439420" cy="431800"/>
          </a:xfrm>
          <a:custGeom>
            <a:avLst/>
            <a:gdLst/>
            <a:ahLst/>
            <a:cxnLst/>
            <a:rect l="l" t="t" r="r" b="b"/>
            <a:pathLst>
              <a:path w="439420" h="431800">
                <a:moveTo>
                  <a:pt x="0" y="215645"/>
                </a:moveTo>
                <a:lnTo>
                  <a:pt x="5798" y="166191"/>
                </a:lnTo>
                <a:lnTo>
                  <a:pt x="22313" y="120798"/>
                </a:lnTo>
                <a:lnTo>
                  <a:pt x="48225" y="80758"/>
                </a:lnTo>
                <a:lnTo>
                  <a:pt x="82216" y="47366"/>
                </a:lnTo>
                <a:lnTo>
                  <a:pt x="122964" y="21913"/>
                </a:lnTo>
                <a:lnTo>
                  <a:pt x="169150" y="5693"/>
                </a:lnTo>
                <a:lnTo>
                  <a:pt x="219455" y="0"/>
                </a:lnTo>
                <a:lnTo>
                  <a:pt x="269761" y="5693"/>
                </a:lnTo>
                <a:lnTo>
                  <a:pt x="315947" y="21913"/>
                </a:lnTo>
                <a:lnTo>
                  <a:pt x="356695" y="47366"/>
                </a:lnTo>
                <a:lnTo>
                  <a:pt x="390686" y="80758"/>
                </a:lnTo>
                <a:lnTo>
                  <a:pt x="416598" y="120798"/>
                </a:lnTo>
                <a:lnTo>
                  <a:pt x="433113" y="166191"/>
                </a:lnTo>
                <a:lnTo>
                  <a:pt x="438912" y="215645"/>
                </a:lnTo>
                <a:lnTo>
                  <a:pt x="433113" y="265100"/>
                </a:lnTo>
                <a:lnTo>
                  <a:pt x="416598" y="310493"/>
                </a:lnTo>
                <a:lnTo>
                  <a:pt x="390686" y="350533"/>
                </a:lnTo>
                <a:lnTo>
                  <a:pt x="356695" y="383925"/>
                </a:lnTo>
                <a:lnTo>
                  <a:pt x="315947" y="409378"/>
                </a:lnTo>
                <a:lnTo>
                  <a:pt x="269761" y="425598"/>
                </a:lnTo>
                <a:lnTo>
                  <a:pt x="219455" y="431291"/>
                </a:lnTo>
                <a:lnTo>
                  <a:pt x="169150" y="425598"/>
                </a:lnTo>
                <a:lnTo>
                  <a:pt x="122964" y="409378"/>
                </a:lnTo>
                <a:lnTo>
                  <a:pt x="82216" y="383925"/>
                </a:lnTo>
                <a:lnTo>
                  <a:pt x="48225" y="350533"/>
                </a:lnTo>
                <a:lnTo>
                  <a:pt x="22313" y="310493"/>
                </a:lnTo>
                <a:lnTo>
                  <a:pt x="5798" y="265100"/>
                </a:lnTo>
                <a:lnTo>
                  <a:pt x="0" y="215645"/>
                </a:lnTo>
                <a:close/>
              </a:path>
            </a:pathLst>
          </a:custGeom>
          <a:ln w="50292">
            <a:solidFill>
              <a:srgbClr val="71C8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938527"/>
            <a:ext cx="1659636" cy="17221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041900"/>
          </a:xfrm>
          <a:custGeom>
            <a:avLst/>
            <a:gdLst/>
            <a:ahLst/>
            <a:cxnLst/>
            <a:rect l="l" t="t" r="r" b="b"/>
            <a:pathLst>
              <a:path w="9144000" h="5041900">
                <a:moveTo>
                  <a:pt x="0" y="5041392"/>
                </a:moveTo>
                <a:lnTo>
                  <a:pt x="9144000" y="5041392"/>
                </a:lnTo>
                <a:lnTo>
                  <a:pt x="9144000" y="0"/>
                </a:lnTo>
                <a:lnTo>
                  <a:pt x="0" y="0"/>
                </a:lnTo>
                <a:lnTo>
                  <a:pt x="0" y="5041392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6259" y="73152"/>
            <a:ext cx="908304" cy="3048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5041391"/>
            <a:ext cx="9144000" cy="102235"/>
          </a:xfrm>
          <a:custGeom>
            <a:avLst/>
            <a:gdLst/>
            <a:ahLst/>
            <a:cxnLst/>
            <a:rect l="l" t="t" r="r" b="b"/>
            <a:pathLst>
              <a:path w="9144000" h="102235">
                <a:moveTo>
                  <a:pt x="9144000" y="0"/>
                </a:moveTo>
                <a:lnTo>
                  <a:pt x="0" y="0"/>
                </a:lnTo>
                <a:lnTo>
                  <a:pt x="0" y="102107"/>
                </a:lnTo>
                <a:lnTo>
                  <a:pt x="9144000" y="102107"/>
                </a:lnTo>
                <a:lnTo>
                  <a:pt x="9144000" y="0"/>
                </a:lnTo>
                <a:close/>
              </a:path>
            </a:pathLst>
          </a:custGeom>
          <a:solidFill>
            <a:srgbClr val="363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065020" y="-1523"/>
            <a:ext cx="7078980" cy="455930"/>
          </a:xfrm>
          <a:custGeom>
            <a:avLst/>
            <a:gdLst/>
            <a:ahLst/>
            <a:cxnLst/>
            <a:rect l="l" t="t" r="r" b="b"/>
            <a:pathLst>
              <a:path w="7078980" h="455930">
                <a:moveTo>
                  <a:pt x="7078980" y="0"/>
                </a:moveTo>
                <a:lnTo>
                  <a:pt x="198119" y="0"/>
                </a:lnTo>
                <a:lnTo>
                  <a:pt x="0" y="455675"/>
                </a:lnTo>
                <a:lnTo>
                  <a:pt x="7078980" y="453389"/>
                </a:lnTo>
                <a:lnTo>
                  <a:pt x="7078980" y="0"/>
                </a:lnTo>
                <a:close/>
              </a:path>
            </a:pathLst>
          </a:custGeom>
          <a:solidFill>
            <a:srgbClr val="E96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87423" y="2127885"/>
            <a:ext cx="6099175" cy="100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7423" y="2127885"/>
            <a:ext cx="6099175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latin typeface="Tahoma"/>
                <a:cs typeface="Tahoma"/>
              </a:rPr>
              <a:t>Asset</a:t>
            </a:r>
            <a:r>
              <a:rPr sz="3600" b="1" spc="-195" dirty="0">
                <a:latin typeface="Tahoma"/>
                <a:cs typeface="Tahoma"/>
              </a:rPr>
              <a:t> </a:t>
            </a:r>
            <a:r>
              <a:rPr sz="3600" b="1" spc="-35" dirty="0">
                <a:latin typeface="Tahoma"/>
                <a:cs typeface="Tahoma"/>
              </a:rPr>
              <a:t>Management</a:t>
            </a:r>
            <a:r>
              <a:rPr sz="3600" b="1" spc="-195" dirty="0">
                <a:latin typeface="Tahoma"/>
                <a:cs typeface="Tahoma"/>
              </a:rPr>
              <a:t> </a:t>
            </a:r>
            <a:r>
              <a:rPr sz="3600" b="1" spc="-30" dirty="0">
                <a:latin typeface="Tahoma"/>
                <a:cs typeface="Tahoma"/>
              </a:rPr>
              <a:t>System</a:t>
            </a:r>
            <a:endParaRPr sz="3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20" dirty="0"/>
              <a:t>User</a:t>
            </a:r>
            <a:r>
              <a:rPr sz="2800" spc="-190" dirty="0"/>
              <a:t> </a:t>
            </a:r>
            <a:r>
              <a:rPr sz="2800" spc="-10" dirty="0"/>
              <a:t>Guide</a:t>
            </a:r>
            <a:br>
              <a:rPr lang="en-US" sz="2800" spc="-10" dirty="0"/>
            </a:br>
            <a:br>
              <a:rPr lang="en-US" sz="2800" spc="-10" dirty="0"/>
            </a:br>
            <a:r>
              <a:rPr lang="en-US" sz="2000" spc="-10" dirty="0"/>
              <a:t>Version 2.0 – 5/23/2024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523"/>
            <a:ext cx="9144000" cy="5145405"/>
            <a:chOff x="0" y="-1523"/>
            <a:chExt cx="9144000" cy="514540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041900"/>
            </a:xfrm>
            <a:custGeom>
              <a:avLst/>
              <a:gdLst/>
              <a:ahLst/>
              <a:cxnLst/>
              <a:rect l="l" t="t" r="r" b="b"/>
              <a:pathLst>
                <a:path w="9144000" h="5041900">
                  <a:moveTo>
                    <a:pt x="0" y="5041392"/>
                  </a:moveTo>
                  <a:lnTo>
                    <a:pt x="9144000" y="5041392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041392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259" y="73152"/>
              <a:ext cx="908304" cy="304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041391"/>
              <a:ext cx="9144000" cy="102235"/>
            </a:xfrm>
            <a:custGeom>
              <a:avLst/>
              <a:gdLst/>
              <a:ahLst/>
              <a:cxnLst/>
              <a:rect l="l" t="t" r="r" b="b"/>
              <a:pathLst>
                <a:path w="9144000" h="102235">
                  <a:moveTo>
                    <a:pt x="9144000" y="0"/>
                  </a:moveTo>
                  <a:lnTo>
                    <a:pt x="0" y="0"/>
                  </a:lnTo>
                  <a:lnTo>
                    <a:pt x="0" y="102107"/>
                  </a:lnTo>
                  <a:lnTo>
                    <a:pt x="9144000" y="102107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65020" y="-1523"/>
              <a:ext cx="7078980" cy="455930"/>
            </a:xfrm>
            <a:custGeom>
              <a:avLst/>
              <a:gdLst/>
              <a:ahLst/>
              <a:cxnLst/>
              <a:rect l="l" t="t" r="r" b="b"/>
              <a:pathLst>
                <a:path w="7078980" h="455930">
                  <a:moveTo>
                    <a:pt x="7078980" y="0"/>
                  </a:moveTo>
                  <a:lnTo>
                    <a:pt x="198119" y="0"/>
                  </a:lnTo>
                  <a:lnTo>
                    <a:pt x="0" y="455675"/>
                  </a:lnTo>
                  <a:lnTo>
                    <a:pt x="7078980" y="453389"/>
                  </a:lnTo>
                  <a:lnTo>
                    <a:pt x="7078980" y="0"/>
                  </a:lnTo>
                  <a:close/>
                </a:path>
              </a:pathLst>
            </a:custGeom>
            <a:solidFill>
              <a:srgbClr val="E96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52627"/>
              <a:ext cx="9144000" cy="13970"/>
            </a:xfrm>
            <a:custGeom>
              <a:avLst/>
              <a:gdLst/>
              <a:ahLst/>
              <a:cxnLst/>
              <a:rect l="l" t="t" r="r" b="b"/>
              <a:pathLst>
                <a:path w="9144000" h="13970">
                  <a:moveTo>
                    <a:pt x="9144000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9144000" y="1371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919084" y="117094"/>
            <a:ext cx="10509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solidFill>
                  <a:srgbClr val="FFFFFF"/>
                </a:solidFill>
                <a:latin typeface="Arial Black"/>
                <a:cs typeface="Arial Black"/>
              </a:rPr>
              <a:t>SCANNING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6216" y="656716"/>
            <a:ext cx="3799840" cy="1131570"/>
            <a:chOff x="466216" y="656716"/>
            <a:chExt cx="3799840" cy="1131570"/>
          </a:xfrm>
        </p:grpSpPr>
        <p:sp>
          <p:nvSpPr>
            <p:cNvPr id="10" name="object 10"/>
            <p:cNvSpPr/>
            <p:nvPr/>
          </p:nvSpPr>
          <p:spPr>
            <a:xfrm>
              <a:off x="480821" y="671321"/>
              <a:ext cx="3770629" cy="1102360"/>
            </a:xfrm>
            <a:custGeom>
              <a:avLst/>
              <a:gdLst/>
              <a:ahLst/>
              <a:cxnLst/>
              <a:rect l="l" t="t" r="r" b="b"/>
              <a:pathLst>
                <a:path w="3770629" h="1102360">
                  <a:moveTo>
                    <a:pt x="3586733" y="0"/>
                  </a:moveTo>
                  <a:lnTo>
                    <a:pt x="0" y="0"/>
                  </a:lnTo>
                  <a:lnTo>
                    <a:pt x="0" y="918210"/>
                  </a:lnTo>
                  <a:lnTo>
                    <a:pt x="183642" y="1101852"/>
                  </a:lnTo>
                  <a:lnTo>
                    <a:pt x="3770376" y="1101852"/>
                  </a:lnTo>
                  <a:lnTo>
                    <a:pt x="3770376" y="183641"/>
                  </a:lnTo>
                  <a:lnTo>
                    <a:pt x="35867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0821" y="671321"/>
              <a:ext cx="3770629" cy="1102360"/>
            </a:xfrm>
            <a:custGeom>
              <a:avLst/>
              <a:gdLst/>
              <a:ahLst/>
              <a:cxnLst/>
              <a:rect l="l" t="t" r="r" b="b"/>
              <a:pathLst>
                <a:path w="3770629" h="1102360">
                  <a:moveTo>
                    <a:pt x="0" y="0"/>
                  </a:moveTo>
                  <a:lnTo>
                    <a:pt x="3586733" y="0"/>
                  </a:lnTo>
                  <a:lnTo>
                    <a:pt x="3770376" y="183641"/>
                  </a:lnTo>
                  <a:lnTo>
                    <a:pt x="3770376" y="1101852"/>
                  </a:lnTo>
                  <a:lnTo>
                    <a:pt x="183642" y="1101852"/>
                  </a:lnTo>
                  <a:lnTo>
                    <a:pt x="0" y="918210"/>
                  </a:lnTo>
                  <a:lnTo>
                    <a:pt x="0" y="0"/>
                  </a:lnTo>
                  <a:close/>
                </a:path>
              </a:pathLst>
            </a:custGeom>
            <a:ln w="28955">
              <a:solidFill>
                <a:srgbClr val="0177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01776" y="744093"/>
            <a:ext cx="353377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3810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00"/>
                </a:solidFill>
                <a:latin typeface="Arial MT"/>
                <a:cs typeface="Arial MT"/>
              </a:rPr>
              <a:t>Scan</a:t>
            </a:r>
            <a:r>
              <a:rPr sz="200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00"/>
                </a:solidFill>
                <a:latin typeface="Arial MT"/>
                <a:cs typeface="Arial MT"/>
              </a:rPr>
              <a:t>Asset</a:t>
            </a:r>
            <a:r>
              <a:rPr sz="200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00"/>
                </a:solidFill>
                <a:latin typeface="Arial MT"/>
                <a:cs typeface="Arial MT"/>
              </a:rPr>
              <a:t>QR</a:t>
            </a:r>
            <a:r>
              <a:rPr sz="2000" spc="-2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00"/>
                </a:solidFill>
                <a:latin typeface="Arial MT"/>
                <a:cs typeface="Arial MT"/>
              </a:rPr>
              <a:t>code</a:t>
            </a:r>
            <a:r>
              <a:rPr sz="200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00"/>
                </a:solidFill>
                <a:latin typeface="Arial MT"/>
                <a:cs typeface="Arial MT"/>
              </a:rPr>
              <a:t>using</a:t>
            </a:r>
            <a:r>
              <a:rPr sz="200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000000"/>
                </a:solidFill>
                <a:latin typeface="Arial MT"/>
                <a:cs typeface="Arial MT"/>
              </a:rPr>
              <a:t>the </a:t>
            </a:r>
            <a:r>
              <a:rPr sz="2000" dirty="0">
                <a:solidFill>
                  <a:srgbClr val="000000"/>
                </a:solidFill>
                <a:latin typeface="Arial MT"/>
                <a:cs typeface="Arial MT"/>
              </a:rPr>
              <a:t>Tablet</a:t>
            </a:r>
            <a:r>
              <a:rPr sz="2000" spc="-3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00"/>
                </a:solidFill>
                <a:latin typeface="Arial MT"/>
                <a:cs typeface="Arial MT"/>
              </a:rPr>
              <a:t>to</a:t>
            </a:r>
            <a:r>
              <a:rPr sz="200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00"/>
                </a:solidFill>
                <a:latin typeface="Arial MT"/>
                <a:cs typeface="Arial MT"/>
              </a:rPr>
              <a:t>view details</a:t>
            </a:r>
            <a:r>
              <a:rPr sz="2000" spc="-2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0000"/>
                </a:solidFill>
                <a:latin typeface="Arial MT"/>
                <a:cs typeface="Arial MT"/>
              </a:rPr>
              <a:t>about</a:t>
            </a:r>
            <a:r>
              <a:rPr sz="2000" spc="-2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000000"/>
                </a:solidFill>
                <a:latin typeface="Arial MT"/>
                <a:cs typeface="Arial MT"/>
              </a:rPr>
              <a:t>the </a:t>
            </a:r>
            <a:r>
              <a:rPr sz="2000" spc="-10" dirty="0">
                <a:solidFill>
                  <a:srgbClr val="000000"/>
                </a:solidFill>
                <a:latin typeface="Arial MT"/>
                <a:cs typeface="Arial MT"/>
              </a:rPr>
              <a:t>asset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892552" y="2550319"/>
            <a:ext cx="515620" cy="477520"/>
            <a:chOff x="4322825" y="2996946"/>
            <a:chExt cx="515620" cy="477520"/>
          </a:xfrm>
        </p:grpSpPr>
        <p:sp>
          <p:nvSpPr>
            <p:cNvPr id="16" name="object 16"/>
            <p:cNvSpPr/>
            <p:nvPr/>
          </p:nvSpPr>
          <p:spPr>
            <a:xfrm>
              <a:off x="4322825" y="2996946"/>
              <a:ext cx="515620" cy="477520"/>
            </a:xfrm>
            <a:custGeom>
              <a:avLst/>
              <a:gdLst/>
              <a:ahLst/>
              <a:cxnLst/>
              <a:rect l="l" t="t" r="r" b="b"/>
              <a:pathLst>
                <a:path w="515620" h="477520">
                  <a:moveTo>
                    <a:pt x="276606" y="0"/>
                  </a:moveTo>
                  <a:lnTo>
                    <a:pt x="276606" y="119253"/>
                  </a:lnTo>
                  <a:lnTo>
                    <a:pt x="0" y="119253"/>
                  </a:lnTo>
                  <a:lnTo>
                    <a:pt x="0" y="357759"/>
                  </a:lnTo>
                  <a:lnTo>
                    <a:pt x="276606" y="357759"/>
                  </a:lnTo>
                  <a:lnTo>
                    <a:pt x="276606" y="477012"/>
                  </a:lnTo>
                  <a:lnTo>
                    <a:pt x="515112" y="238506"/>
                  </a:lnTo>
                  <a:lnTo>
                    <a:pt x="2766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2825" y="2996946"/>
              <a:ext cx="515620" cy="477520"/>
            </a:xfrm>
            <a:custGeom>
              <a:avLst/>
              <a:gdLst/>
              <a:ahLst/>
              <a:cxnLst/>
              <a:rect l="l" t="t" r="r" b="b"/>
              <a:pathLst>
                <a:path w="515620" h="477520">
                  <a:moveTo>
                    <a:pt x="0" y="119253"/>
                  </a:moveTo>
                  <a:lnTo>
                    <a:pt x="276606" y="119253"/>
                  </a:lnTo>
                  <a:lnTo>
                    <a:pt x="276606" y="0"/>
                  </a:lnTo>
                  <a:lnTo>
                    <a:pt x="515112" y="238506"/>
                  </a:lnTo>
                  <a:lnTo>
                    <a:pt x="276606" y="477012"/>
                  </a:lnTo>
                  <a:lnTo>
                    <a:pt x="276606" y="357759"/>
                  </a:lnTo>
                  <a:lnTo>
                    <a:pt x="0" y="357759"/>
                  </a:lnTo>
                  <a:lnTo>
                    <a:pt x="0" y="119253"/>
                  </a:lnTo>
                  <a:close/>
                </a:path>
              </a:pathLst>
            </a:custGeom>
            <a:ln w="28956">
              <a:solidFill>
                <a:srgbClr val="0177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9144D15-8A69-4D57-A075-D5EFC06D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82" y="1862963"/>
            <a:ext cx="3812768" cy="26710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5529BA-7DBC-484E-A199-16993A144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654652"/>
            <a:ext cx="2149917" cy="14695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1B55B6-676C-4E0F-A451-97C9BDFFA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178031"/>
            <a:ext cx="2149917" cy="828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0D3480-BDE1-4BF4-BDA4-5EB738654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3071235"/>
            <a:ext cx="2149917" cy="16890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D27D97-F684-4E82-9214-9AFB4FD1EBE5}"/>
              </a:ext>
            </a:extLst>
          </p:cNvPr>
          <p:cNvSpPr/>
          <p:nvPr/>
        </p:nvSpPr>
        <p:spPr>
          <a:xfrm>
            <a:off x="6477000" y="578993"/>
            <a:ext cx="1081500" cy="451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2245-6C3B-493B-A538-FFC0575DD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23950"/>
            <a:ext cx="8382000" cy="329261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7403718" y="117094"/>
            <a:ext cx="15678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solidFill>
                  <a:srgbClr val="FFFFFF"/>
                </a:solidFill>
                <a:latin typeface="Arial Black"/>
                <a:cs typeface="Arial Black"/>
              </a:rPr>
              <a:t>ASSET</a:t>
            </a:r>
            <a:r>
              <a:rPr sz="1400" spc="-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Arial Black"/>
                <a:cs typeface="Arial Black"/>
              </a:rPr>
              <a:t>HISTORY</a:t>
            </a:r>
            <a:endParaRPr sz="1400">
              <a:latin typeface="Arial Black"/>
              <a:cs typeface="Arial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29252-5231-444C-9841-D1505B8D4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14350"/>
            <a:ext cx="3200400" cy="1495113"/>
          </a:xfrm>
          <a:prstGeom prst="rect">
            <a:avLst/>
          </a:prstGeom>
        </p:spPr>
      </p:pic>
      <p:sp>
        <p:nvSpPr>
          <p:cNvPr id="6" name="object 11">
            <a:extLst>
              <a:ext uri="{FF2B5EF4-FFF2-40B4-BE49-F238E27FC236}">
                <a16:creationId xmlns:a16="http://schemas.microsoft.com/office/drawing/2014/main" id="{275C04CD-C139-4BF5-B7B5-2B4A3BAB938A}"/>
              </a:ext>
            </a:extLst>
          </p:cNvPr>
          <p:cNvSpPr txBox="1"/>
          <p:nvPr/>
        </p:nvSpPr>
        <p:spPr>
          <a:xfrm>
            <a:off x="6555582" y="692835"/>
            <a:ext cx="1909763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/>
                </a:solidFill>
                <a:latin typeface="Arial MT"/>
                <a:cs typeface="Arial MT"/>
              </a:rPr>
              <a:t>Asset Ref. #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D3F0A0-70A0-48D2-AEF9-4E1B50FCE979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5181600" y="726937"/>
            <a:ext cx="1295400" cy="7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A6A04B8-544F-4CBB-BC5A-8CA96C5A6609}"/>
              </a:ext>
            </a:extLst>
          </p:cNvPr>
          <p:cNvSpPr/>
          <p:nvPr/>
        </p:nvSpPr>
        <p:spPr>
          <a:xfrm>
            <a:off x="3429000" y="1792365"/>
            <a:ext cx="2057401" cy="85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E946685-7E0D-4009-BBF5-3DD2FDCAAD03}"/>
              </a:ext>
            </a:extLst>
          </p:cNvPr>
          <p:cNvSpPr txBox="1"/>
          <p:nvPr/>
        </p:nvSpPr>
        <p:spPr>
          <a:xfrm>
            <a:off x="3507583" y="1906207"/>
            <a:ext cx="190976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/>
                </a:solidFill>
                <a:latin typeface="Arial MT"/>
                <a:cs typeface="Arial MT"/>
              </a:rPr>
              <a:t>Select Asset Ref. #, to view the list of historical changes made in the Asset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2B854D-5A3D-49B3-9551-F222B507AA1B}"/>
              </a:ext>
            </a:extLst>
          </p:cNvPr>
          <p:cNvCxnSpPr>
            <a:stCxn id="10" idx="1"/>
          </p:cNvCxnSpPr>
          <p:nvPr/>
        </p:nvCxnSpPr>
        <p:spPr>
          <a:xfrm flipH="1">
            <a:off x="990600" y="2222050"/>
            <a:ext cx="2438400" cy="1340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5558" y="117094"/>
            <a:ext cx="2083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solidFill>
                  <a:srgbClr val="FFFFFF"/>
                </a:solidFill>
                <a:latin typeface="Arial Black"/>
                <a:cs typeface="Arial Black"/>
              </a:rPr>
              <a:t>MANAGE</a:t>
            </a:r>
            <a:r>
              <a:rPr sz="1400" spc="-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FFFFFF"/>
                </a:solidFill>
                <a:latin typeface="Arial Black"/>
                <a:cs typeface="Arial Black"/>
              </a:rPr>
              <a:t>-</a:t>
            </a:r>
            <a:r>
              <a:rPr sz="1400" spc="-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Arial Black"/>
                <a:cs typeface="Arial Black"/>
              </a:rPr>
              <a:t>CATEGORY</a:t>
            </a:r>
            <a:endParaRPr sz="1400">
              <a:latin typeface="Arial Black"/>
              <a:cs typeface="Arial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59224-4AE9-45D4-AFE5-A4EE11418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19150"/>
            <a:ext cx="8686800" cy="36164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00D95E-C5D5-494F-8366-436AD739AA30}"/>
              </a:ext>
            </a:extLst>
          </p:cNvPr>
          <p:cNvSpPr/>
          <p:nvPr/>
        </p:nvSpPr>
        <p:spPr>
          <a:xfrm>
            <a:off x="3124200" y="3257550"/>
            <a:ext cx="26670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D77DE028-536A-404D-BE68-2BA325179A5F}"/>
              </a:ext>
            </a:extLst>
          </p:cNvPr>
          <p:cNvSpPr txBox="1"/>
          <p:nvPr/>
        </p:nvSpPr>
        <p:spPr>
          <a:xfrm>
            <a:off x="3202783" y="3371392"/>
            <a:ext cx="2893217" cy="78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/>
                </a:solidFill>
                <a:latin typeface="Arial MT"/>
                <a:cs typeface="Arial MT"/>
              </a:rPr>
              <a:t>1. Click ADD NEW</a:t>
            </a:r>
          </a:p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/>
                </a:solidFill>
                <a:latin typeface="Arial MT"/>
                <a:cs typeface="Arial MT"/>
              </a:rPr>
              <a:t>2. Enter desired Category</a:t>
            </a:r>
          </a:p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/>
                </a:solidFill>
                <a:latin typeface="Arial MT"/>
                <a:cs typeface="Arial MT"/>
              </a:rPr>
              <a:t>3. Click SAVE CHANGES to add the</a:t>
            </a:r>
          </a:p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/>
                </a:solidFill>
                <a:latin typeface="Arial MT"/>
                <a:cs typeface="Arial MT"/>
              </a:rPr>
              <a:t>    category on the list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51FF3F-E990-4C7C-B481-4DBE24AA3C3F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838200" y="2266950"/>
            <a:ext cx="2286000" cy="148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17CC51-78F0-4932-8A29-12F4C56A96D9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4419600" y="1657350"/>
            <a:ext cx="38100" cy="16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EA0FF5-1104-467B-B206-34E2A7D5290B}"/>
              </a:ext>
            </a:extLst>
          </p:cNvPr>
          <p:cNvCxnSpPr/>
          <p:nvPr/>
        </p:nvCxnSpPr>
        <p:spPr>
          <a:xfrm flipV="1">
            <a:off x="4876800" y="2038350"/>
            <a:ext cx="304800" cy="12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65B6E19-A350-4287-BF06-3436A71CB877}"/>
              </a:ext>
            </a:extLst>
          </p:cNvPr>
          <p:cNvSpPr/>
          <p:nvPr/>
        </p:nvSpPr>
        <p:spPr>
          <a:xfrm>
            <a:off x="759617" y="229766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CCB0FA-085E-4663-AFCD-A0477FF1DB0B}"/>
              </a:ext>
            </a:extLst>
          </p:cNvPr>
          <p:cNvSpPr/>
          <p:nvPr/>
        </p:nvSpPr>
        <p:spPr>
          <a:xfrm>
            <a:off x="4144794" y="1683305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Arial MT"/>
                <a:cs typeface="Arial MT"/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AD70CE-F0C2-4008-82FF-E3D5A4E005FB}"/>
              </a:ext>
            </a:extLst>
          </p:cNvPr>
          <p:cNvSpPr/>
          <p:nvPr/>
        </p:nvSpPr>
        <p:spPr>
          <a:xfrm>
            <a:off x="4876800" y="1959769"/>
            <a:ext cx="259558" cy="38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Arial MT"/>
                <a:cs typeface="Arial MT"/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89319" y="117094"/>
            <a:ext cx="24822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FFFFFF"/>
                </a:solidFill>
                <a:latin typeface="Arial Black"/>
                <a:cs typeface="Arial Black"/>
              </a:rPr>
              <a:t>MANAGE</a:t>
            </a:r>
            <a:r>
              <a:rPr sz="1400" spc="-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FFFFFF"/>
                </a:solidFill>
                <a:latin typeface="Arial Black"/>
                <a:cs typeface="Arial Black"/>
              </a:rPr>
              <a:t>-</a:t>
            </a:r>
            <a:r>
              <a:rPr sz="1400" spc="-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Arial Black"/>
                <a:cs typeface="Arial Black"/>
              </a:rPr>
              <a:t>SUBCATEGORY</a:t>
            </a:r>
            <a:endParaRPr sz="1400">
              <a:latin typeface="Arial Black"/>
              <a:cs typeface="Arial Blac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0F246-DA4E-402D-8B2D-7CD33E2D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895350"/>
            <a:ext cx="8915400" cy="37244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CB0917-D9F7-4043-BA99-B7E0F918C22C}"/>
              </a:ext>
            </a:extLst>
          </p:cNvPr>
          <p:cNvSpPr/>
          <p:nvPr/>
        </p:nvSpPr>
        <p:spPr>
          <a:xfrm>
            <a:off x="3124200" y="3257550"/>
            <a:ext cx="2893216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0C0FFF2A-6157-486F-934F-DE555FDF82D1}"/>
              </a:ext>
            </a:extLst>
          </p:cNvPr>
          <p:cNvSpPr txBox="1"/>
          <p:nvPr/>
        </p:nvSpPr>
        <p:spPr>
          <a:xfrm>
            <a:off x="3202783" y="3371392"/>
            <a:ext cx="2893217" cy="9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/>
                </a:solidFill>
                <a:latin typeface="Arial MT"/>
                <a:cs typeface="Arial MT"/>
              </a:rPr>
              <a:t>1. Select a Category</a:t>
            </a:r>
          </a:p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/>
                </a:solidFill>
                <a:latin typeface="Arial MT"/>
                <a:cs typeface="Arial MT"/>
              </a:rPr>
              <a:t>2. Click ADD NEW</a:t>
            </a:r>
          </a:p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/>
                </a:solidFill>
                <a:latin typeface="Arial MT"/>
                <a:cs typeface="Arial MT"/>
              </a:rPr>
              <a:t>3. Enter desired Sub Category</a:t>
            </a:r>
          </a:p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/>
                </a:solidFill>
                <a:latin typeface="Arial MT"/>
                <a:cs typeface="Arial MT"/>
              </a:rPr>
              <a:t>4. Click SAVE CHANGES to add the sub</a:t>
            </a:r>
          </a:p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/>
                </a:solidFill>
                <a:latin typeface="Arial MT"/>
                <a:cs typeface="Arial MT"/>
              </a:rPr>
              <a:t>    category on the list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B38CDD-7B40-4CD9-A1F3-9ED4B80BD294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295400" y="2571750"/>
            <a:ext cx="1828800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94B6A1-73B1-49C9-8C59-86115AB13B51}"/>
              </a:ext>
            </a:extLst>
          </p:cNvPr>
          <p:cNvCxnSpPr/>
          <p:nvPr/>
        </p:nvCxnSpPr>
        <p:spPr>
          <a:xfrm flipH="1" flipV="1">
            <a:off x="2133600" y="2495550"/>
            <a:ext cx="11430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A10D1A-ECBF-4887-A1F7-A7C4CB5F709C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810000" y="1772108"/>
            <a:ext cx="760808" cy="148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C3D759-71BF-4617-A10C-7E37B6E762C3}"/>
              </a:ext>
            </a:extLst>
          </p:cNvPr>
          <p:cNvCxnSpPr/>
          <p:nvPr/>
        </p:nvCxnSpPr>
        <p:spPr>
          <a:xfrm flipV="1">
            <a:off x="4953000" y="2114550"/>
            <a:ext cx="15240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D5EDAEE-F9FB-4964-8212-0172925FB8E9}"/>
              </a:ext>
            </a:extLst>
          </p:cNvPr>
          <p:cNvSpPr/>
          <p:nvPr/>
        </p:nvSpPr>
        <p:spPr>
          <a:xfrm>
            <a:off x="4799408" y="209133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Arial MT"/>
                <a:cs typeface="Arial MT"/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A4A3D-24CD-4575-B75D-E853944DD55F}"/>
              </a:ext>
            </a:extLst>
          </p:cNvPr>
          <p:cNvSpPr/>
          <p:nvPr/>
        </p:nvSpPr>
        <p:spPr>
          <a:xfrm>
            <a:off x="2183146" y="229766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Arial MT"/>
                <a:cs typeface="Arial MT"/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856603-6449-43D0-913F-CADB179E868B}"/>
              </a:ext>
            </a:extLst>
          </p:cNvPr>
          <p:cNvSpPr/>
          <p:nvPr/>
        </p:nvSpPr>
        <p:spPr>
          <a:xfrm>
            <a:off x="3581400" y="176496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Arial MT"/>
                <a:cs typeface="Arial MT"/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95862-E827-49F8-9C84-6B6E4011A161}"/>
              </a:ext>
            </a:extLst>
          </p:cNvPr>
          <p:cNvSpPr/>
          <p:nvPr/>
        </p:nvSpPr>
        <p:spPr>
          <a:xfrm>
            <a:off x="1224923" y="260746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6919" y="117094"/>
            <a:ext cx="26320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FFFFFF"/>
                </a:solidFill>
                <a:latin typeface="Arial Black"/>
                <a:cs typeface="Arial Black"/>
              </a:rPr>
              <a:t>MANAGE</a:t>
            </a:r>
            <a:r>
              <a:rPr sz="1400" spc="-8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FFFFFF"/>
                </a:solidFill>
                <a:latin typeface="Arial Black"/>
                <a:cs typeface="Arial Black"/>
              </a:rPr>
              <a:t>-</a:t>
            </a:r>
            <a:r>
              <a:rPr sz="1400" spc="-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Arial Black"/>
                <a:cs typeface="Arial Black"/>
              </a:rPr>
              <a:t>MANUFACTURER</a:t>
            </a:r>
            <a:endParaRPr sz="1400">
              <a:latin typeface="Arial Black"/>
              <a:cs typeface="Arial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93BEC9-8A50-4B72-AD70-DB6FC0591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25" y="971550"/>
            <a:ext cx="8715350" cy="35262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624FAC-4B5A-4DD1-9EF4-D97A33DA0AEB}"/>
              </a:ext>
            </a:extLst>
          </p:cNvPr>
          <p:cNvSpPr/>
          <p:nvPr/>
        </p:nvSpPr>
        <p:spPr>
          <a:xfrm>
            <a:off x="3048000" y="2876550"/>
            <a:ext cx="2893216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225B3DAD-00D4-4991-A0E1-C58966B0BAE2}"/>
              </a:ext>
            </a:extLst>
          </p:cNvPr>
          <p:cNvSpPr txBox="1"/>
          <p:nvPr/>
        </p:nvSpPr>
        <p:spPr>
          <a:xfrm>
            <a:off x="3276600" y="3028950"/>
            <a:ext cx="2893217" cy="78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/>
                </a:solidFill>
                <a:latin typeface="Arial MT"/>
                <a:cs typeface="Arial MT"/>
              </a:rPr>
              <a:t>1. Click ADD NEW</a:t>
            </a:r>
          </a:p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/>
                </a:solidFill>
                <a:latin typeface="Arial MT"/>
                <a:cs typeface="Arial MT"/>
              </a:rPr>
              <a:t>2. Enter desired Manufacturer</a:t>
            </a:r>
          </a:p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/>
                </a:solidFill>
                <a:latin typeface="Arial MT"/>
                <a:cs typeface="Arial MT"/>
              </a:rPr>
              <a:t>3. Click SAVE CHANGES to add the</a:t>
            </a:r>
          </a:p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/>
                </a:solidFill>
                <a:latin typeface="Arial MT"/>
                <a:cs typeface="Arial MT"/>
              </a:rPr>
              <a:t>    category on the list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5B92F2-313D-47FC-B5DE-297DCF76CEA7}"/>
              </a:ext>
            </a:extLst>
          </p:cNvPr>
          <p:cNvCxnSpPr/>
          <p:nvPr/>
        </p:nvCxnSpPr>
        <p:spPr>
          <a:xfrm flipH="1" flipV="1">
            <a:off x="914400" y="2474519"/>
            <a:ext cx="2133600" cy="630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D68A9C-5558-4CED-B4AA-FB34E750E9AE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4114800" y="1885950"/>
            <a:ext cx="379808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27DDB1-79DE-4592-BB67-9A04BE9117E0}"/>
              </a:ext>
            </a:extLst>
          </p:cNvPr>
          <p:cNvCxnSpPr/>
          <p:nvPr/>
        </p:nvCxnSpPr>
        <p:spPr>
          <a:xfrm flipV="1">
            <a:off x="4876800" y="2226120"/>
            <a:ext cx="228600" cy="650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EFA013D-E3EA-46F3-875E-1F1CE4294DF2}"/>
              </a:ext>
            </a:extLst>
          </p:cNvPr>
          <p:cNvSpPr/>
          <p:nvPr/>
        </p:nvSpPr>
        <p:spPr>
          <a:xfrm>
            <a:off x="3884531" y="189761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Arial MT"/>
                <a:cs typeface="Arial MT"/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561E6-57B6-41BA-828C-2FBD67CA908A}"/>
              </a:ext>
            </a:extLst>
          </p:cNvPr>
          <p:cNvSpPr/>
          <p:nvPr/>
        </p:nvSpPr>
        <p:spPr>
          <a:xfrm>
            <a:off x="4792494" y="215918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Arial MT"/>
                <a:cs typeface="Arial MT"/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92DC9B-5ACA-47FF-9D99-AD66A0A783EF}"/>
              </a:ext>
            </a:extLst>
          </p:cNvPr>
          <p:cNvSpPr/>
          <p:nvPr/>
        </p:nvSpPr>
        <p:spPr>
          <a:xfrm>
            <a:off x="914400" y="219658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2627"/>
            <a:ext cx="9144000" cy="13970"/>
          </a:xfrm>
          <a:custGeom>
            <a:avLst/>
            <a:gdLst/>
            <a:ahLst/>
            <a:cxnLst/>
            <a:rect l="l" t="t" r="r" b="b"/>
            <a:pathLst>
              <a:path w="9144000" h="13970">
                <a:moveTo>
                  <a:pt x="9144000" y="0"/>
                </a:moveTo>
                <a:lnTo>
                  <a:pt x="0" y="0"/>
                </a:lnTo>
                <a:lnTo>
                  <a:pt x="0" y="13715"/>
                </a:lnTo>
                <a:lnTo>
                  <a:pt x="9144000" y="13715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26706" y="117094"/>
            <a:ext cx="20434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solidFill>
                  <a:srgbClr val="FFFFFF"/>
                </a:solidFill>
                <a:latin typeface="Arial Black"/>
                <a:cs typeface="Arial Black"/>
              </a:rPr>
              <a:t>MANAGE</a:t>
            </a:r>
            <a:r>
              <a:rPr sz="1400" spc="-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FFFFFF"/>
                </a:solidFill>
                <a:latin typeface="Arial Black"/>
                <a:cs typeface="Arial Black"/>
              </a:rPr>
              <a:t>-</a:t>
            </a:r>
            <a:r>
              <a:rPr sz="1400" spc="-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Arial Black"/>
                <a:cs typeface="Arial Black"/>
              </a:rPr>
              <a:t>TEMPLATE</a:t>
            </a:r>
            <a:endParaRPr sz="1400">
              <a:latin typeface="Arial Black"/>
              <a:cs typeface="Arial Blac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B5C232-5186-484C-B06A-9D44E1AA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1" y="560354"/>
            <a:ext cx="8820737" cy="42287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CCDEA8-AA7A-4CC4-AE74-2378FAC5B8F7}"/>
              </a:ext>
            </a:extLst>
          </p:cNvPr>
          <p:cNvSpPr/>
          <p:nvPr/>
        </p:nvSpPr>
        <p:spPr>
          <a:xfrm>
            <a:off x="4419600" y="1885950"/>
            <a:ext cx="2819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8CEFED53-BB19-4C4D-87FC-F536F638EA23}"/>
              </a:ext>
            </a:extLst>
          </p:cNvPr>
          <p:cNvSpPr txBox="1"/>
          <p:nvPr/>
        </p:nvSpPr>
        <p:spPr>
          <a:xfrm>
            <a:off x="4517233" y="1986885"/>
            <a:ext cx="2893217" cy="78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/>
                </a:solidFill>
                <a:latin typeface="Arial MT"/>
                <a:cs typeface="Arial MT"/>
              </a:rPr>
              <a:t>1. Click Template</a:t>
            </a:r>
          </a:p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/>
                </a:solidFill>
                <a:latin typeface="Arial MT"/>
                <a:cs typeface="Arial MT"/>
              </a:rPr>
              <a:t>2. Click Choose Files</a:t>
            </a:r>
          </a:p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/>
                </a:solidFill>
                <a:latin typeface="Arial MT"/>
                <a:cs typeface="Arial MT"/>
              </a:rPr>
              <a:t>3. Select the templates to upload</a:t>
            </a:r>
          </a:p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/>
                </a:solidFill>
                <a:latin typeface="Arial MT"/>
                <a:cs typeface="Arial MT"/>
              </a:rPr>
              <a:t>4. Click Open to process the uploading</a:t>
            </a:r>
            <a:endParaRPr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4C027E-416D-4827-82CF-8C2EF531F3E4}"/>
              </a:ext>
            </a:extLst>
          </p:cNvPr>
          <p:cNvCxnSpPr/>
          <p:nvPr/>
        </p:nvCxnSpPr>
        <p:spPr>
          <a:xfrm flipV="1">
            <a:off x="6096000" y="1581150"/>
            <a:ext cx="304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2193C09-E86E-4C7E-BE16-C7A113C01273}"/>
              </a:ext>
            </a:extLst>
          </p:cNvPr>
          <p:cNvCxnSpPr/>
          <p:nvPr/>
        </p:nvCxnSpPr>
        <p:spPr>
          <a:xfrm flipH="1">
            <a:off x="3048000" y="2038350"/>
            <a:ext cx="137160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A79BEB-CFF4-416C-B450-B2A2A3499B14}"/>
              </a:ext>
            </a:extLst>
          </p:cNvPr>
          <p:cNvCxnSpPr/>
          <p:nvPr/>
        </p:nvCxnSpPr>
        <p:spPr>
          <a:xfrm flipH="1">
            <a:off x="3962400" y="2647950"/>
            <a:ext cx="4572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24F820-AA04-49BC-B055-6683B15A165A}"/>
              </a:ext>
            </a:extLst>
          </p:cNvPr>
          <p:cNvCxnSpPr/>
          <p:nvPr/>
        </p:nvCxnSpPr>
        <p:spPr>
          <a:xfrm>
            <a:off x="6019800" y="2876550"/>
            <a:ext cx="0" cy="170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92BC5F9-64D7-451C-A124-17A1AF9AA370}"/>
              </a:ext>
            </a:extLst>
          </p:cNvPr>
          <p:cNvSpPr/>
          <p:nvPr/>
        </p:nvSpPr>
        <p:spPr>
          <a:xfrm>
            <a:off x="6087894" y="140208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BDEDA5-3640-4F84-9126-4AEC79701FB2}"/>
              </a:ext>
            </a:extLst>
          </p:cNvPr>
          <p:cNvSpPr/>
          <p:nvPr/>
        </p:nvSpPr>
        <p:spPr>
          <a:xfrm>
            <a:off x="3028948" y="188464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Arial MT"/>
                <a:cs typeface="Arial MT"/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665601-EBCB-47DB-B177-BDC893B4ACE7}"/>
              </a:ext>
            </a:extLst>
          </p:cNvPr>
          <p:cNvSpPr/>
          <p:nvPr/>
        </p:nvSpPr>
        <p:spPr>
          <a:xfrm>
            <a:off x="3805947" y="2808565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Arial MT"/>
                <a:cs typeface="Arial MT"/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4B1A93-A582-4EDD-809B-D51B28E395DE}"/>
              </a:ext>
            </a:extLst>
          </p:cNvPr>
          <p:cNvSpPr/>
          <p:nvPr/>
        </p:nvSpPr>
        <p:spPr>
          <a:xfrm>
            <a:off x="5736598" y="419262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Arial MT"/>
                <a:cs typeface="Arial MT"/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90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10"/>
              </a:spcBef>
            </a:pPr>
            <a:r>
              <a:rPr dirty="0"/>
              <a:t>Thank</a:t>
            </a:r>
            <a:r>
              <a:rPr spc="-295" dirty="0"/>
              <a:t> </a:t>
            </a:r>
            <a:r>
              <a:rPr spc="-20" dirty="0"/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C153C5A-C0C0-4662-B0B1-F7079D807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54818"/>
            <a:ext cx="8382000" cy="342276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452627"/>
            <a:ext cx="9144000" cy="13970"/>
          </a:xfrm>
          <a:custGeom>
            <a:avLst/>
            <a:gdLst/>
            <a:ahLst/>
            <a:cxnLst/>
            <a:rect l="l" t="t" r="r" b="b"/>
            <a:pathLst>
              <a:path w="9144000" h="13970">
                <a:moveTo>
                  <a:pt x="9144000" y="0"/>
                </a:moveTo>
                <a:lnTo>
                  <a:pt x="0" y="0"/>
                </a:lnTo>
                <a:lnTo>
                  <a:pt x="0" y="13715"/>
                </a:lnTo>
                <a:lnTo>
                  <a:pt x="9144000" y="13715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64220" y="117094"/>
            <a:ext cx="11055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solidFill>
                  <a:srgbClr val="FFFFFF"/>
                </a:solidFill>
                <a:latin typeface="Arial Black"/>
                <a:cs typeface="Arial Black"/>
              </a:rPr>
              <a:t>MAIN</a:t>
            </a:r>
            <a:r>
              <a:rPr sz="1400" spc="-8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 Black"/>
                <a:cs typeface="Arial Black"/>
              </a:rPr>
              <a:t>PAGE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18BD25-3EAC-4091-AB07-A756310F1DD1}"/>
              </a:ext>
            </a:extLst>
          </p:cNvPr>
          <p:cNvSpPr/>
          <p:nvPr/>
        </p:nvSpPr>
        <p:spPr>
          <a:xfrm>
            <a:off x="2133600" y="562735"/>
            <a:ext cx="1447800" cy="63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437C334C-1942-4CC7-A86B-721267F84142}"/>
              </a:ext>
            </a:extLst>
          </p:cNvPr>
          <p:cNvSpPr txBox="1"/>
          <p:nvPr/>
        </p:nvSpPr>
        <p:spPr>
          <a:xfrm>
            <a:off x="2367280" y="684599"/>
            <a:ext cx="980440" cy="39116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bg1"/>
                </a:solidFill>
                <a:latin typeface="Arial MT"/>
                <a:cs typeface="Arial MT"/>
              </a:rPr>
              <a:t>Used</a:t>
            </a:r>
            <a:r>
              <a:rPr sz="12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chemeClr val="bg1"/>
                </a:solidFill>
                <a:latin typeface="Arial MT"/>
                <a:cs typeface="Arial MT"/>
              </a:rPr>
              <a:t>to</a:t>
            </a:r>
            <a:r>
              <a:rPr sz="12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chemeClr val="bg1"/>
                </a:solidFill>
                <a:latin typeface="Arial MT"/>
                <a:cs typeface="Arial MT"/>
              </a:rPr>
              <a:t>bulk </a:t>
            </a:r>
            <a:r>
              <a:rPr sz="1200" spc="-10" dirty="0">
                <a:solidFill>
                  <a:schemeClr val="bg1"/>
                </a:solidFill>
                <a:latin typeface="Arial MT"/>
                <a:cs typeface="Arial MT"/>
              </a:rPr>
              <a:t>upload</a:t>
            </a:r>
            <a:r>
              <a:rPr sz="12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chemeClr val="bg1"/>
                </a:solidFill>
                <a:latin typeface="Arial MT"/>
                <a:cs typeface="Arial MT"/>
              </a:rPr>
              <a:t>Assets</a:t>
            </a:r>
            <a:endParaRPr sz="12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79F0B4-252B-4182-B874-4EE02EA9FD0A}"/>
              </a:ext>
            </a:extLst>
          </p:cNvPr>
          <p:cNvCxnSpPr/>
          <p:nvPr/>
        </p:nvCxnSpPr>
        <p:spPr>
          <a:xfrm flipH="1">
            <a:off x="609600" y="1197623"/>
            <a:ext cx="1524000" cy="612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272D33-418E-4694-AFB4-57BB5319FC54}"/>
              </a:ext>
            </a:extLst>
          </p:cNvPr>
          <p:cNvSpPr/>
          <p:nvPr/>
        </p:nvSpPr>
        <p:spPr>
          <a:xfrm>
            <a:off x="6647657" y="1197623"/>
            <a:ext cx="1447800" cy="383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53598398-69C0-4420-AF6A-694C59A2F95E}"/>
              </a:ext>
            </a:extLst>
          </p:cNvPr>
          <p:cNvSpPr txBox="1"/>
          <p:nvPr/>
        </p:nvSpPr>
        <p:spPr>
          <a:xfrm>
            <a:off x="6737350" y="1282364"/>
            <a:ext cx="1268413" cy="19749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bg1"/>
                </a:solidFill>
                <a:latin typeface="Arial MT"/>
                <a:cs typeface="Arial MT"/>
              </a:rPr>
              <a:t>Filter list of Assets</a:t>
            </a:r>
            <a:endParaRPr sz="12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DD232E-1DE3-421C-AB9B-370766D92293}"/>
              </a:ext>
            </a:extLst>
          </p:cNvPr>
          <p:cNvSpPr/>
          <p:nvPr/>
        </p:nvSpPr>
        <p:spPr>
          <a:xfrm>
            <a:off x="381000" y="1968075"/>
            <a:ext cx="8382000" cy="4512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9CE0BBE-4099-401E-A682-5252EE9B2779}"/>
              </a:ext>
            </a:extLst>
          </p:cNvPr>
          <p:cNvCxnSpPr>
            <a:endCxn id="25" idx="0"/>
          </p:cNvCxnSpPr>
          <p:nvPr/>
        </p:nvCxnSpPr>
        <p:spPr>
          <a:xfrm flipH="1">
            <a:off x="4572000" y="1563980"/>
            <a:ext cx="2075657" cy="40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69FFAED-9C55-4CE5-B1E3-4BF462FA2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76"/>
          <a:stretch/>
        </p:blipFill>
        <p:spPr>
          <a:xfrm>
            <a:off x="324421" y="556529"/>
            <a:ext cx="2514601" cy="3062954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452627"/>
            <a:ext cx="9144000" cy="13970"/>
          </a:xfrm>
          <a:custGeom>
            <a:avLst/>
            <a:gdLst/>
            <a:ahLst/>
            <a:cxnLst/>
            <a:rect l="l" t="t" r="r" b="b"/>
            <a:pathLst>
              <a:path w="9144000" h="13970">
                <a:moveTo>
                  <a:pt x="9144000" y="0"/>
                </a:moveTo>
                <a:lnTo>
                  <a:pt x="0" y="0"/>
                </a:lnTo>
                <a:lnTo>
                  <a:pt x="0" y="13715"/>
                </a:lnTo>
                <a:lnTo>
                  <a:pt x="9144000" y="13715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58000" y="117094"/>
            <a:ext cx="2112009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solidFill>
                  <a:srgbClr val="FFFFFF"/>
                </a:solidFill>
                <a:latin typeface="Arial Black"/>
                <a:cs typeface="Arial Black"/>
              </a:rPr>
              <a:t>NEW</a:t>
            </a:r>
            <a:r>
              <a:rPr sz="1400" spc="-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Arial Black"/>
                <a:cs typeface="Arial Black"/>
              </a:rPr>
              <a:t>ASSET</a:t>
            </a:r>
            <a:r>
              <a:rPr lang="en-US" sz="1400" spc="-35" dirty="0">
                <a:solidFill>
                  <a:srgbClr val="FFFFFF"/>
                </a:solidFill>
                <a:latin typeface="Arial Black"/>
                <a:cs typeface="Arial Black"/>
              </a:rPr>
              <a:t>(FARM IN)</a:t>
            </a:r>
            <a:endParaRPr sz="1400" dirty="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9687" y="780432"/>
            <a:ext cx="524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Click</a:t>
            </a:r>
            <a:r>
              <a:rPr sz="1200" spc="-25" dirty="0">
                <a:latin typeface="Arial MT"/>
                <a:cs typeface="Arial MT"/>
              </a:rPr>
              <a:t> to </a:t>
            </a:r>
            <a:r>
              <a:rPr sz="1200" spc="-10" dirty="0">
                <a:latin typeface="Arial MT"/>
                <a:cs typeface="Arial MT"/>
              </a:rPr>
              <a:t>upload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08999" y="480788"/>
            <a:ext cx="223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50432" y="495572"/>
            <a:ext cx="3125120" cy="4225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algn="l">
              <a:lnSpc>
                <a:spcPts val="3200"/>
              </a:lnSpc>
              <a:spcBef>
                <a:spcPts val="95"/>
              </a:spcBef>
            </a:pPr>
            <a:r>
              <a:rPr lang="en-US" sz="4200" spc="-847" baseline="8928" dirty="0">
                <a:solidFill>
                  <a:srgbClr val="FF0000"/>
                </a:solidFill>
                <a:latin typeface="Arial MT"/>
                <a:cs typeface="Arial MT"/>
              </a:rPr>
              <a:t>2     </a:t>
            </a:r>
            <a:r>
              <a:rPr sz="1100" spc="-15" dirty="0">
                <a:latin typeface="Arial MT"/>
                <a:cs typeface="Arial MT"/>
              </a:rPr>
              <a:t>Ch</a:t>
            </a:r>
            <a:r>
              <a:rPr sz="1100" spc="-5" dirty="0">
                <a:latin typeface="Arial MT"/>
                <a:cs typeface="Arial MT"/>
              </a:rPr>
              <a:t>o</a:t>
            </a:r>
            <a:r>
              <a:rPr sz="1100" spc="-15" dirty="0">
                <a:latin typeface="Arial MT"/>
                <a:cs typeface="Arial MT"/>
              </a:rPr>
              <a:t>os</a:t>
            </a:r>
            <a:r>
              <a:rPr sz="1100" spc="-10" dirty="0">
                <a:latin typeface="Arial MT"/>
                <a:cs typeface="Arial MT"/>
              </a:rPr>
              <a:t>e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New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Asset</a:t>
            </a:r>
            <a:r>
              <a:rPr lang="en-US" sz="1100" dirty="0">
                <a:latin typeface="Arial MT"/>
                <a:cs typeface="Arial MT"/>
              </a:rPr>
              <a:t> (Farm In)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</a:t>
            </a:r>
            <a:r>
              <a:rPr lang="en-US"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Download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20428" y="3706561"/>
            <a:ext cx="2448560" cy="4225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3200"/>
              </a:lnSpc>
              <a:spcBef>
                <a:spcPts val="95"/>
              </a:spcBef>
            </a:pPr>
            <a:r>
              <a:rPr sz="4200" spc="-839" baseline="8928" dirty="0">
                <a:solidFill>
                  <a:srgbClr val="FF0000"/>
                </a:solidFill>
                <a:latin typeface="Arial MT"/>
                <a:cs typeface="Arial MT"/>
              </a:rPr>
              <a:t>3</a:t>
            </a:r>
            <a:r>
              <a:rPr lang="en-US" sz="4200" spc="-839" baseline="8928" dirty="0">
                <a:solidFill>
                  <a:srgbClr val="FF0000"/>
                </a:solidFill>
                <a:latin typeface="Arial MT"/>
                <a:cs typeface="Arial MT"/>
              </a:rPr>
              <a:t>     </a:t>
            </a:r>
            <a:r>
              <a:rPr sz="1200" spc="-15" dirty="0">
                <a:latin typeface="Arial MT"/>
                <a:cs typeface="Arial MT"/>
              </a:rPr>
              <a:t>Fil</a:t>
            </a:r>
            <a:r>
              <a:rPr sz="1200" spc="-10" dirty="0">
                <a:latin typeface="Arial MT"/>
                <a:cs typeface="Arial MT"/>
              </a:rPr>
              <a:t>l</a:t>
            </a:r>
            <a:r>
              <a:rPr sz="1200" dirty="0">
                <a:latin typeface="Arial MT"/>
                <a:cs typeface="Arial MT"/>
              </a:rPr>
              <a:t> out the template</a:t>
            </a:r>
            <a:r>
              <a:rPr sz="1200" spc="-25" dirty="0">
                <a:latin typeface="Arial MT"/>
                <a:cs typeface="Arial MT"/>
              </a:rPr>
              <a:t> and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upload</a:t>
            </a:r>
            <a:endParaRPr sz="1200" dirty="0">
              <a:latin typeface="Arial MT"/>
              <a:cs typeface="Arial M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F3B69B-5198-4869-95EA-753915797CD5}"/>
              </a:ext>
            </a:extLst>
          </p:cNvPr>
          <p:cNvCxnSpPr/>
          <p:nvPr/>
        </p:nvCxnSpPr>
        <p:spPr>
          <a:xfrm flipH="1">
            <a:off x="533400" y="1047750"/>
            <a:ext cx="2417604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D9832D9E-8E3A-4CA8-99A7-3DF217FF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122" y="947099"/>
            <a:ext cx="5050110" cy="22244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DC0098D-3FB3-4688-BC11-4FA48A2ED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08" y="4225971"/>
            <a:ext cx="8763000" cy="4367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69FFAED-9C55-4CE5-B1E3-4BF462FA2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76"/>
          <a:stretch/>
        </p:blipFill>
        <p:spPr>
          <a:xfrm>
            <a:off x="324421" y="556529"/>
            <a:ext cx="2514601" cy="3062954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452627"/>
            <a:ext cx="9144000" cy="13970"/>
          </a:xfrm>
          <a:custGeom>
            <a:avLst/>
            <a:gdLst/>
            <a:ahLst/>
            <a:cxnLst/>
            <a:rect l="l" t="t" r="r" b="b"/>
            <a:pathLst>
              <a:path w="9144000" h="13970">
                <a:moveTo>
                  <a:pt x="9144000" y="0"/>
                </a:moveTo>
                <a:lnTo>
                  <a:pt x="0" y="0"/>
                </a:lnTo>
                <a:lnTo>
                  <a:pt x="0" y="13715"/>
                </a:lnTo>
                <a:lnTo>
                  <a:pt x="9144000" y="13715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24800" y="117094"/>
            <a:ext cx="1045209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spc="-45" dirty="0">
                <a:solidFill>
                  <a:srgbClr val="FFFFFF"/>
                </a:solidFill>
                <a:latin typeface="Arial Black"/>
                <a:cs typeface="Arial Black"/>
              </a:rPr>
              <a:t>FARM OUT</a:t>
            </a:r>
            <a:endParaRPr sz="1400" dirty="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9687" y="780432"/>
            <a:ext cx="524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Click</a:t>
            </a:r>
            <a:r>
              <a:rPr sz="1200" spc="-25" dirty="0">
                <a:latin typeface="Arial MT"/>
                <a:cs typeface="Arial MT"/>
              </a:rPr>
              <a:t> to </a:t>
            </a:r>
            <a:r>
              <a:rPr sz="1200" spc="-10" dirty="0">
                <a:latin typeface="Arial MT"/>
                <a:cs typeface="Arial MT"/>
              </a:rPr>
              <a:t>upload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08999" y="480788"/>
            <a:ext cx="223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50432" y="495572"/>
            <a:ext cx="3125120" cy="4225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algn="l">
              <a:lnSpc>
                <a:spcPts val="3200"/>
              </a:lnSpc>
              <a:spcBef>
                <a:spcPts val="95"/>
              </a:spcBef>
            </a:pPr>
            <a:r>
              <a:rPr lang="en-US" sz="4200" spc="-847" baseline="8928" dirty="0">
                <a:solidFill>
                  <a:srgbClr val="FF0000"/>
                </a:solidFill>
                <a:latin typeface="Arial MT"/>
                <a:cs typeface="Arial MT"/>
              </a:rPr>
              <a:t>2     </a:t>
            </a:r>
            <a:r>
              <a:rPr sz="1100" spc="-15" dirty="0">
                <a:latin typeface="Arial MT"/>
                <a:cs typeface="Arial MT"/>
              </a:rPr>
              <a:t>Ch</a:t>
            </a:r>
            <a:r>
              <a:rPr sz="1100" spc="-5" dirty="0">
                <a:latin typeface="Arial MT"/>
                <a:cs typeface="Arial MT"/>
              </a:rPr>
              <a:t>o</a:t>
            </a:r>
            <a:r>
              <a:rPr sz="1100" spc="-15" dirty="0">
                <a:latin typeface="Arial MT"/>
                <a:cs typeface="Arial MT"/>
              </a:rPr>
              <a:t>os</a:t>
            </a:r>
            <a:r>
              <a:rPr sz="1100" spc="-10" dirty="0">
                <a:latin typeface="Arial MT"/>
                <a:cs typeface="Arial MT"/>
              </a:rPr>
              <a:t>e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lang="en-US" sz="1100" spc="-15" dirty="0">
                <a:latin typeface="Arial MT"/>
                <a:cs typeface="Arial MT"/>
              </a:rPr>
              <a:t>Farm Out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</a:t>
            </a:r>
            <a:r>
              <a:rPr lang="en-US"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Download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20428" y="3706561"/>
            <a:ext cx="2448560" cy="4225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3200"/>
              </a:lnSpc>
              <a:spcBef>
                <a:spcPts val="95"/>
              </a:spcBef>
            </a:pPr>
            <a:r>
              <a:rPr sz="4200" spc="-839" baseline="8928" dirty="0">
                <a:solidFill>
                  <a:srgbClr val="FF0000"/>
                </a:solidFill>
                <a:latin typeface="Arial MT"/>
                <a:cs typeface="Arial MT"/>
              </a:rPr>
              <a:t>3</a:t>
            </a:r>
            <a:r>
              <a:rPr lang="en-US" sz="4200" spc="-839" baseline="8928" dirty="0">
                <a:solidFill>
                  <a:srgbClr val="FF0000"/>
                </a:solidFill>
                <a:latin typeface="Arial MT"/>
                <a:cs typeface="Arial MT"/>
              </a:rPr>
              <a:t>     </a:t>
            </a:r>
            <a:r>
              <a:rPr sz="1200" spc="-15" dirty="0">
                <a:latin typeface="Arial MT"/>
                <a:cs typeface="Arial MT"/>
              </a:rPr>
              <a:t>Fil</a:t>
            </a:r>
            <a:r>
              <a:rPr sz="1200" spc="-10" dirty="0">
                <a:latin typeface="Arial MT"/>
                <a:cs typeface="Arial MT"/>
              </a:rPr>
              <a:t>l</a:t>
            </a:r>
            <a:r>
              <a:rPr sz="1200" dirty="0">
                <a:latin typeface="Arial MT"/>
                <a:cs typeface="Arial MT"/>
              </a:rPr>
              <a:t> out the template</a:t>
            </a:r>
            <a:r>
              <a:rPr sz="1200" spc="-25" dirty="0">
                <a:latin typeface="Arial MT"/>
                <a:cs typeface="Arial MT"/>
              </a:rPr>
              <a:t> and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upload</a:t>
            </a:r>
            <a:endParaRPr sz="1200" dirty="0">
              <a:latin typeface="Arial MT"/>
              <a:cs typeface="Arial M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F3B69B-5198-4869-95EA-753915797CD5}"/>
              </a:ext>
            </a:extLst>
          </p:cNvPr>
          <p:cNvCxnSpPr/>
          <p:nvPr/>
        </p:nvCxnSpPr>
        <p:spPr>
          <a:xfrm flipH="1">
            <a:off x="533400" y="1047750"/>
            <a:ext cx="2417604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D9832D9E-8E3A-4CA8-99A7-3DF217FF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122" y="947099"/>
            <a:ext cx="5050110" cy="2224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5849B-298B-435C-AA6E-32C90C81D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4" y="4156745"/>
            <a:ext cx="8933232" cy="43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23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69FFAED-9C55-4CE5-B1E3-4BF462FA2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76"/>
          <a:stretch/>
        </p:blipFill>
        <p:spPr>
          <a:xfrm>
            <a:off x="324421" y="556529"/>
            <a:ext cx="2514601" cy="3062954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452627"/>
            <a:ext cx="9144000" cy="13970"/>
          </a:xfrm>
          <a:custGeom>
            <a:avLst/>
            <a:gdLst/>
            <a:ahLst/>
            <a:cxnLst/>
            <a:rect l="l" t="t" r="r" b="b"/>
            <a:pathLst>
              <a:path w="9144000" h="13970">
                <a:moveTo>
                  <a:pt x="9144000" y="0"/>
                </a:moveTo>
                <a:lnTo>
                  <a:pt x="0" y="0"/>
                </a:lnTo>
                <a:lnTo>
                  <a:pt x="0" y="13715"/>
                </a:lnTo>
                <a:lnTo>
                  <a:pt x="9144000" y="13715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67600" y="117094"/>
            <a:ext cx="1502409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spc="-45" dirty="0">
                <a:solidFill>
                  <a:srgbClr val="FFFFFF"/>
                </a:solidFill>
                <a:latin typeface="Arial Black"/>
                <a:cs typeface="Arial Black"/>
              </a:rPr>
              <a:t>ASSET DETAILS</a:t>
            </a:r>
            <a:endParaRPr sz="1400" dirty="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9687" y="780432"/>
            <a:ext cx="524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Click</a:t>
            </a:r>
            <a:r>
              <a:rPr sz="1200" spc="-25" dirty="0">
                <a:latin typeface="Arial MT"/>
                <a:cs typeface="Arial MT"/>
              </a:rPr>
              <a:t> to </a:t>
            </a:r>
            <a:r>
              <a:rPr sz="1200" spc="-10" dirty="0">
                <a:latin typeface="Arial MT"/>
                <a:cs typeface="Arial MT"/>
              </a:rPr>
              <a:t>upload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08999" y="480788"/>
            <a:ext cx="223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50432" y="495572"/>
            <a:ext cx="3125120" cy="4225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algn="l">
              <a:lnSpc>
                <a:spcPts val="3200"/>
              </a:lnSpc>
              <a:spcBef>
                <a:spcPts val="95"/>
              </a:spcBef>
            </a:pPr>
            <a:r>
              <a:rPr lang="en-US" sz="4200" spc="-847" baseline="8928" dirty="0">
                <a:solidFill>
                  <a:srgbClr val="FF0000"/>
                </a:solidFill>
                <a:latin typeface="Arial MT"/>
                <a:cs typeface="Arial MT"/>
              </a:rPr>
              <a:t>2     </a:t>
            </a:r>
            <a:r>
              <a:rPr sz="1100" spc="-15" dirty="0">
                <a:latin typeface="Arial MT"/>
                <a:cs typeface="Arial MT"/>
              </a:rPr>
              <a:t>Ch</a:t>
            </a:r>
            <a:r>
              <a:rPr sz="1100" spc="-5" dirty="0">
                <a:latin typeface="Arial MT"/>
                <a:cs typeface="Arial MT"/>
              </a:rPr>
              <a:t>o</a:t>
            </a:r>
            <a:r>
              <a:rPr sz="1100" spc="-15" dirty="0">
                <a:latin typeface="Arial MT"/>
                <a:cs typeface="Arial MT"/>
              </a:rPr>
              <a:t>os</a:t>
            </a:r>
            <a:r>
              <a:rPr sz="1100" spc="-10" dirty="0">
                <a:latin typeface="Arial MT"/>
                <a:cs typeface="Arial MT"/>
              </a:rPr>
              <a:t>e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lang="en-US" sz="1100" spc="-15" dirty="0">
                <a:latin typeface="Arial MT"/>
                <a:cs typeface="Arial MT"/>
              </a:rPr>
              <a:t>Asset Details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and</a:t>
            </a:r>
            <a:r>
              <a:rPr lang="en-US"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Download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20428" y="3706561"/>
            <a:ext cx="2448560" cy="4225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3200"/>
              </a:lnSpc>
              <a:spcBef>
                <a:spcPts val="95"/>
              </a:spcBef>
            </a:pPr>
            <a:r>
              <a:rPr sz="4200" spc="-839" baseline="8928" dirty="0">
                <a:solidFill>
                  <a:srgbClr val="FF0000"/>
                </a:solidFill>
                <a:latin typeface="Arial MT"/>
                <a:cs typeface="Arial MT"/>
              </a:rPr>
              <a:t>3</a:t>
            </a:r>
            <a:r>
              <a:rPr lang="en-US" sz="4200" spc="-839" baseline="8928" dirty="0">
                <a:solidFill>
                  <a:srgbClr val="FF0000"/>
                </a:solidFill>
                <a:latin typeface="Arial MT"/>
                <a:cs typeface="Arial MT"/>
              </a:rPr>
              <a:t>     </a:t>
            </a:r>
            <a:r>
              <a:rPr sz="1200" spc="-15" dirty="0">
                <a:latin typeface="Arial MT"/>
                <a:cs typeface="Arial MT"/>
              </a:rPr>
              <a:t>Fil</a:t>
            </a:r>
            <a:r>
              <a:rPr sz="1200" spc="-10" dirty="0">
                <a:latin typeface="Arial MT"/>
                <a:cs typeface="Arial MT"/>
              </a:rPr>
              <a:t>l</a:t>
            </a:r>
            <a:r>
              <a:rPr sz="1200" dirty="0">
                <a:latin typeface="Arial MT"/>
                <a:cs typeface="Arial MT"/>
              </a:rPr>
              <a:t> out the template</a:t>
            </a:r>
            <a:r>
              <a:rPr sz="1200" spc="-25" dirty="0">
                <a:latin typeface="Arial MT"/>
                <a:cs typeface="Arial MT"/>
              </a:rPr>
              <a:t> and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upload</a:t>
            </a:r>
            <a:endParaRPr sz="1200" dirty="0">
              <a:latin typeface="Arial MT"/>
              <a:cs typeface="Arial M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F3B69B-5198-4869-95EA-753915797CD5}"/>
              </a:ext>
            </a:extLst>
          </p:cNvPr>
          <p:cNvCxnSpPr/>
          <p:nvPr/>
        </p:nvCxnSpPr>
        <p:spPr>
          <a:xfrm flipH="1">
            <a:off x="533400" y="1047750"/>
            <a:ext cx="2417604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D9832D9E-8E3A-4CA8-99A7-3DF217FF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122" y="947099"/>
            <a:ext cx="5050110" cy="2224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BAC50-75E3-4544-8ABA-CB30921B3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4121689"/>
            <a:ext cx="8915400" cy="50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77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2627"/>
            <a:ext cx="9144000" cy="13970"/>
          </a:xfrm>
          <a:custGeom>
            <a:avLst/>
            <a:gdLst/>
            <a:ahLst/>
            <a:cxnLst/>
            <a:rect l="l" t="t" r="r" b="b"/>
            <a:pathLst>
              <a:path w="9144000" h="13970">
                <a:moveTo>
                  <a:pt x="9144000" y="0"/>
                </a:moveTo>
                <a:lnTo>
                  <a:pt x="0" y="0"/>
                </a:lnTo>
                <a:lnTo>
                  <a:pt x="0" y="13715"/>
                </a:lnTo>
                <a:lnTo>
                  <a:pt x="9144000" y="13715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34200" y="117094"/>
            <a:ext cx="20355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solidFill>
                  <a:srgbClr val="FFFFFF"/>
                </a:solidFill>
                <a:latin typeface="Arial Black"/>
                <a:cs typeface="Arial Black"/>
              </a:rPr>
              <a:t>ASSET</a:t>
            </a:r>
            <a:r>
              <a:rPr sz="1400" spc="-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Arial Black"/>
                <a:cs typeface="Arial Black"/>
              </a:rPr>
              <a:t>ASSIGN</a:t>
            </a:r>
            <a:r>
              <a:rPr lang="en-US" sz="1400" spc="-35" dirty="0">
                <a:solidFill>
                  <a:srgbClr val="FFFFFF"/>
                </a:solidFill>
                <a:latin typeface="Arial Black"/>
                <a:cs typeface="Arial Black"/>
              </a:rPr>
              <a:t>MENT</a:t>
            </a:r>
            <a:endParaRPr sz="1400" dirty="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07977" y="491081"/>
            <a:ext cx="3200400" cy="4225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3200"/>
              </a:lnSpc>
              <a:spcBef>
                <a:spcPts val="95"/>
              </a:spcBef>
            </a:pPr>
            <a:r>
              <a:rPr sz="4200" spc="-847" baseline="8928" dirty="0">
                <a:solidFill>
                  <a:srgbClr val="FF0000"/>
                </a:solidFill>
                <a:latin typeface="Arial MT"/>
                <a:cs typeface="Arial MT"/>
              </a:rPr>
              <a:t>2</a:t>
            </a:r>
            <a:r>
              <a:rPr lang="en-US" sz="4200" spc="-847" baseline="8928" dirty="0">
                <a:solidFill>
                  <a:srgbClr val="FF0000"/>
                </a:solidFill>
                <a:latin typeface="Arial MT"/>
                <a:cs typeface="Arial MT"/>
              </a:rPr>
              <a:t>      </a:t>
            </a:r>
            <a:r>
              <a:rPr sz="1200" spc="-15" dirty="0">
                <a:latin typeface="Arial MT"/>
                <a:cs typeface="Arial MT"/>
              </a:rPr>
              <a:t>Ch</a:t>
            </a:r>
            <a:r>
              <a:rPr sz="1200" spc="-5" dirty="0">
                <a:latin typeface="Arial MT"/>
                <a:cs typeface="Arial MT"/>
              </a:rPr>
              <a:t>o</a:t>
            </a:r>
            <a:r>
              <a:rPr sz="1200" spc="-15" dirty="0">
                <a:latin typeface="Arial MT"/>
                <a:cs typeface="Arial MT"/>
              </a:rPr>
              <a:t>os</a:t>
            </a:r>
            <a:r>
              <a:rPr sz="1200" spc="-10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 Asset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Assignment</a:t>
            </a:r>
            <a:r>
              <a:rPr lang="en-US"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Download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68794DF-5919-455C-869D-21F1CA17A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76"/>
          <a:stretch/>
        </p:blipFill>
        <p:spPr>
          <a:xfrm>
            <a:off x="324421" y="556529"/>
            <a:ext cx="2514601" cy="3062954"/>
          </a:xfrm>
          <a:prstGeom prst="rect">
            <a:avLst/>
          </a:prstGeom>
        </p:spPr>
      </p:pic>
      <p:sp>
        <p:nvSpPr>
          <p:cNvPr id="22" name="object 8">
            <a:extLst>
              <a:ext uri="{FF2B5EF4-FFF2-40B4-BE49-F238E27FC236}">
                <a16:creationId xmlns:a16="http://schemas.microsoft.com/office/drawing/2014/main" id="{A654CFD8-3207-49ED-B265-9AF80282D974}"/>
              </a:ext>
            </a:extLst>
          </p:cNvPr>
          <p:cNvSpPr txBox="1"/>
          <p:nvPr/>
        </p:nvSpPr>
        <p:spPr>
          <a:xfrm>
            <a:off x="3079687" y="780432"/>
            <a:ext cx="524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Click</a:t>
            </a:r>
            <a:r>
              <a:rPr sz="1200" spc="-25" dirty="0">
                <a:latin typeface="Arial MT"/>
                <a:cs typeface="Arial MT"/>
              </a:rPr>
              <a:t> to </a:t>
            </a:r>
            <a:r>
              <a:rPr sz="1200" spc="-10" dirty="0">
                <a:latin typeface="Arial MT"/>
                <a:cs typeface="Arial MT"/>
              </a:rPr>
              <a:t>upload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5CC2887A-1253-4003-995E-A8E1C87F51C9}"/>
              </a:ext>
            </a:extLst>
          </p:cNvPr>
          <p:cNvSpPr txBox="1"/>
          <p:nvPr/>
        </p:nvSpPr>
        <p:spPr>
          <a:xfrm>
            <a:off x="2908999" y="480788"/>
            <a:ext cx="223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sz="2800" dirty="0">
              <a:latin typeface="Arial MT"/>
              <a:cs typeface="Arial M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2E4C84-D92F-418F-BA4B-68187E02D923}"/>
              </a:ext>
            </a:extLst>
          </p:cNvPr>
          <p:cNvCxnSpPr/>
          <p:nvPr/>
        </p:nvCxnSpPr>
        <p:spPr>
          <a:xfrm flipH="1">
            <a:off x="533400" y="1047750"/>
            <a:ext cx="2417604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5C5A027-1364-4E58-9753-31F42F430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122" y="947099"/>
            <a:ext cx="5050110" cy="22244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38E505-9C07-4435-A834-045664DB5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216191"/>
            <a:ext cx="7003416" cy="449325"/>
          </a:xfrm>
          <a:prstGeom prst="rect">
            <a:avLst/>
          </a:prstGeom>
        </p:spPr>
      </p:pic>
      <p:sp>
        <p:nvSpPr>
          <p:cNvPr id="28" name="object 19">
            <a:extLst>
              <a:ext uri="{FF2B5EF4-FFF2-40B4-BE49-F238E27FC236}">
                <a16:creationId xmlns:a16="http://schemas.microsoft.com/office/drawing/2014/main" id="{62AD6151-F32C-4B5D-9108-12AA25D1470A}"/>
              </a:ext>
            </a:extLst>
          </p:cNvPr>
          <p:cNvSpPr txBox="1"/>
          <p:nvPr/>
        </p:nvSpPr>
        <p:spPr>
          <a:xfrm>
            <a:off x="3420428" y="3706561"/>
            <a:ext cx="2448560" cy="4225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3200"/>
              </a:lnSpc>
              <a:spcBef>
                <a:spcPts val="95"/>
              </a:spcBef>
            </a:pPr>
            <a:r>
              <a:rPr sz="4200" spc="-839" baseline="8928" dirty="0">
                <a:solidFill>
                  <a:srgbClr val="FF0000"/>
                </a:solidFill>
                <a:latin typeface="Arial MT"/>
                <a:cs typeface="Arial MT"/>
              </a:rPr>
              <a:t>3</a:t>
            </a:r>
            <a:r>
              <a:rPr lang="en-US" sz="4200" spc="-839" baseline="8928" dirty="0">
                <a:solidFill>
                  <a:srgbClr val="FF0000"/>
                </a:solidFill>
                <a:latin typeface="Arial MT"/>
                <a:cs typeface="Arial MT"/>
              </a:rPr>
              <a:t>     </a:t>
            </a:r>
            <a:r>
              <a:rPr sz="1200" spc="-15" dirty="0">
                <a:latin typeface="Arial MT"/>
                <a:cs typeface="Arial MT"/>
              </a:rPr>
              <a:t>Fil</a:t>
            </a:r>
            <a:r>
              <a:rPr sz="1200" spc="-10" dirty="0">
                <a:latin typeface="Arial MT"/>
                <a:cs typeface="Arial MT"/>
              </a:rPr>
              <a:t>l</a:t>
            </a:r>
            <a:r>
              <a:rPr sz="1200" dirty="0">
                <a:latin typeface="Arial MT"/>
                <a:cs typeface="Arial MT"/>
              </a:rPr>
              <a:t> out the template</a:t>
            </a:r>
            <a:r>
              <a:rPr sz="1200" spc="-25" dirty="0">
                <a:latin typeface="Arial MT"/>
                <a:cs typeface="Arial MT"/>
              </a:rPr>
              <a:t> and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upload</a:t>
            </a:r>
            <a:endParaRPr sz="12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2627"/>
            <a:ext cx="9144000" cy="13970"/>
          </a:xfrm>
          <a:custGeom>
            <a:avLst/>
            <a:gdLst/>
            <a:ahLst/>
            <a:cxnLst/>
            <a:rect l="l" t="t" r="r" b="b"/>
            <a:pathLst>
              <a:path w="9144000" h="13970">
                <a:moveTo>
                  <a:pt x="9144000" y="0"/>
                </a:moveTo>
                <a:lnTo>
                  <a:pt x="0" y="0"/>
                </a:lnTo>
                <a:lnTo>
                  <a:pt x="0" y="13715"/>
                </a:lnTo>
                <a:lnTo>
                  <a:pt x="9144000" y="13715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67600" y="117094"/>
            <a:ext cx="15021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solidFill>
                  <a:srgbClr val="FFFFFF"/>
                </a:solidFill>
                <a:latin typeface="Arial Black"/>
                <a:cs typeface="Arial Black"/>
              </a:rPr>
              <a:t>ASSET</a:t>
            </a:r>
            <a:r>
              <a:rPr sz="1400" spc="-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n-US" sz="1400" spc="-35" dirty="0">
                <a:solidFill>
                  <a:srgbClr val="FFFFFF"/>
                </a:solidFill>
                <a:latin typeface="Arial Black"/>
                <a:cs typeface="Arial Black"/>
              </a:rPr>
              <a:t>UPDATE</a:t>
            </a:r>
            <a:endParaRPr sz="1400" dirty="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07977" y="491081"/>
            <a:ext cx="3200400" cy="4225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3200"/>
              </a:lnSpc>
              <a:spcBef>
                <a:spcPts val="95"/>
              </a:spcBef>
            </a:pPr>
            <a:r>
              <a:rPr sz="4200" spc="-847" baseline="8928" dirty="0">
                <a:solidFill>
                  <a:srgbClr val="FF0000"/>
                </a:solidFill>
                <a:latin typeface="Arial MT"/>
                <a:cs typeface="Arial MT"/>
              </a:rPr>
              <a:t>2</a:t>
            </a:r>
            <a:r>
              <a:rPr lang="en-US" sz="4200" spc="-847" baseline="8928" dirty="0">
                <a:solidFill>
                  <a:srgbClr val="FF0000"/>
                </a:solidFill>
                <a:latin typeface="Arial MT"/>
                <a:cs typeface="Arial MT"/>
              </a:rPr>
              <a:t>      </a:t>
            </a:r>
            <a:r>
              <a:rPr sz="1200" spc="-15" dirty="0">
                <a:latin typeface="Arial MT"/>
                <a:cs typeface="Arial MT"/>
              </a:rPr>
              <a:t>Ch</a:t>
            </a:r>
            <a:r>
              <a:rPr sz="1200" spc="-5" dirty="0">
                <a:latin typeface="Arial MT"/>
                <a:cs typeface="Arial MT"/>
              </a:rPr>
              <a:t>o</a:t>
            </a:r>
            <a:r>
              <a:rPr sz="1200" spc="-15" dirty="0">
                <a:latin typeface="Arial MT"/>
                <a:cs typeface="Arial MT"/>
              </a:rPr>
              <a:t>os</a:t>
            </a:r>
            <a:r>
              <a:rPr sz="1200" spc="-10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 Asset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lang="en-US" sz="1200" spc="-10" dirty="0">
                <a:latin typeface="Arial MT"/>
                <a:cs typeface="Arial MT"/>
              </a:rPr>
              <a:t>Update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Download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68794DF-5919-455C-869D-21F1CA17A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76"/>
          <a:stretch/>
        </p:blipFill>
        <p:spPr>
          <a:xfrm>
            <a:off x="324421" y="556529"/>
            <a:ext cx="2514601" cy="3062954"/>
          </a:xfrm>
          <a:prstGeom prst="rect">
            <a:avLst/>
          </a:prstGeom>
        </p:spPr>
      </p:pic>
      <p:sp>
        <p:nvSpPr>
          <p:cNvPr id="22" name="object 8">
            <a:extLst>
              <a:ext uri="{FF2B5EF4-FFF2-40B4-BE49-F238E27FC236}">
                <a16:creationId xmlns:a16="http://schemas.microsoft.com/office/drawing/2014/main" id="{A654CFD8-3207-49ED-B265-9AF80282D974}"/>
              </a:ext>
            </a:extLst>
          </p:cNvPr>
          <p:cNvSpPr txBox="1"/>
          <p:nvPr/>
        </p:nvSpPr>
        <p:spPr>
          <a:xfrm>
            <a:off x="3079687" y="780432"/>
            <a:ext cx="524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Click</a:t>
            </a:r>
            <a:r>
              <a:rPr sz="1200" spc="-25" dirty="0">
                <a:latin typeface="Arial MT"/>
                <a:cs typeface="Arial MT"/>
              </a:rPr>
              <a:t> to </a:t>
            </a:r>
            <a:r>
              <a:rPr sz="1200" spc="-10" dirty="0">
                <a:latin typeface="Arial MT"/>
                <a:cs typeface="Arial MT"/>
              </a:rPr>
              <a:t>upload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5CC2887A-1253-4003-995E-A8E1C87F51C9}"/>
              </a:ext>
            </a:extLst>
          </p:cNvPr>
          <p:cNvSpPr txBox="1"/>
          <p:nvPr/>
        </p:nvSpPr>
        <p:spPr>
          <a:xfrm>
            <a:off x="2908999" y="480788"/>
            <a:ext cx="223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sz="2800" dirty="0">
              <a:latin typeface="Arial MT"/>
              <a:cs typeface="Arial M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2E4C84-D92F-418F-BA4B-68187E02D923}"/>
              </a:ext>
            </a:extLst>
          </p:cNvPr>
          <p:cNvCxnSpPr/>
          <p:nvPr/>
        </p:nvCxnSpPr>
        <p:spPr>
          <a:xfrm flipH="1">
            <a:off x="533400" y="1047750"/>
            <a:ext cx="2417604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5C5A027-1364-4E58-9753-31F42F430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122" y="947099"/>
            <a:ext cx="5050110" cy="2224453"/>
          </a:xfrm>
          <a:prstGeom prst="rect">
            <a:avLst/>
          </a:prstGeom>
        </p:spPr>
      </p:pic>
      <p:sp>
        <p:nvSpPr>
          <p:cNvPr id="28" name="object 19">
            <a:extLst>
              <a:ext uri="{FF2B5EF4-FFF2-40B4-BE49-F238E27FC236}">
                <a16:creationId xmlns:a16="http://schemas.microsoft.com/office/drawing/2014/main" id="{62AD6151-F32C-4B5D-9108-12AA25D1470A}"/>
              </a:ext>
            </a:extLst>
          </p:cNvPr>
          <p:cNvSpPr txBox="1"/>
          <p:nvPr/>
        </p:nvSpPr>
        <p:spPr>
          <a:xfrm>
            <a:off x="3420428" y="3706561"/>
            <a:ext cx="2448560" cy="4225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3200"/>
              </a:lnSpc>
              <a:spcBef>
                <a:spcPts val="95"/>
              </a:spcBef>
            </a:pPr>
            <a:r>
              <a:rPr sz="4200" spc="-839" baseline="8928" dirty="0">
                <a:solidFill>
                  <a:srgbClr val="FF0000"/>
                </a:solidFill>
                <a:latin typeface="Arial MT"/>
                <a:cs typeface="Arial MT"/>
              </a:rPr>
              <a:t>3</a:t>
            </a:r>
            <a:r>
              <a:rPr lang="en-US" sz="4200" spc="-839" baseline="8928" dirty="0">
                <a:solidFill>
                  <a:srgbClr val="FF0000"/>
                </a:solidFill>
                <a:latin typeface="Arial MT"/>
                <a:cs typeface="Arial MT"/>
              </a:rPr>
              <a:t>     </a:t>
            </a:r>
            <a:r>
              <a:rPr sz="1200" spc="-15" dirty="0">
                <a:latin typeface="Arial MT"/>
                <a:cs typeface="Arial MT"/>
              </a:rPr>
              <a:t>Fil</a:t>
            </a:r>
            <a:r>
              <a:rPr sz="1200" spc="-10" dirty="0">
                <a:latin typeface="Arial MT"/>
                <a:cs typeface="Arial MT"/>
              </a:rPr>
              <a:t>l</a:t>
            </a:r>
            <a:r>
              <a:rPr sz="1200" dirty="0">
                <a:latin typeface="Arial MT"/>
                <a:cs typeface="Arial MT"/>
              </a:rPr>
              <a:t> out the template</a:t>
            </a:r>
            <a:r>
              <a:rPr sz="1200" spc="-25" dirty="0">
                <a:latin typeface="Arial MT"/>
                <a:cs typeface="Arial MT"/>
              </a:rPr>
              <a:t> and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upload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44F08-A440-4B6C-B8D8-B2DA2914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10" y="4112785"/>
            <a:ext cx="8819579" cy="5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48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2627"/>
            <a:ext cx="9144000" cy="13970"/>
          </a:xfrm>
          <a:custGeom>
            <a:avLst/>
            <a:gdLst/>
            <a:ahLst/>
            <a:cxnLst/>
            <a:rect l="l" t="t" r="r" b="b"/>
            <a:pathLst>
              <a:path w="9144000" h="13970">
                <a:moveTo>
                  <a:pt x="9144000" y="0"/>
                </a:moveTo>
                <a:lnTo>
                  <a:pt x="0" y="0"/>
                </a:lnTo>
                <a:lnTo>
                  <a:pt x="0" y="13715"/>
                </a:lnTo>
                <a:lnTo>
                  <a:pt x="9144000" y="13715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81800" y="117094"/>
            <a:ext cx="21879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solidFill>
                  <a:srgbClr val="FFFFFF"/>
                </a:solidFill>
                <a:latin typeface="Arial Black"/>
                <a:cs typeface="Arial Black"/>
              </a:rPr>
              <a:t>ASSET</a:t>
            </a:r>
            <a:r>
              <a:rPr sz="1400" spc="-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n-US" sz="1400" spc="-35" dirty="0">
                <a:solidFill>
                  <a:srgbClr val="FFFFFF"/>
                </a:solidFill>
                <a:latin typeface="Arial Black"/>
                <a:cs typeface="Arial Black"/>
              </a:rPr>
              <a:t>REPLACEMENT</a:t>
            </a:r>
            <a:endParaRPr sz="1400" dirty="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07977" y="491081"/>
            <a:ext cx="3200400" cy="4225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3200"/>
              </a:lnSpc>
              <a:spcBef>
                <a:spcPts val="95"/>
              </a:spcBef>
            </a:pPr>
            <a:r>
              <a:rPr sz="4200" spc="-847" baseline="8928" dirty="0">
                <a:solidFill>
                  <a:srgbClr val="FF0000"/>
                </a:solidFill>
                <a:latin typeface="Arial MT"/>
                <a:cs typeface="Arial MT"/>
              </a:rPr>
              <a:t>2</a:t>
            </a:r>
            <a:r>
              <a:rPr lang="en-US" sz="4200" spc="-847" baseline="8928" dirty="0">
                <a:solidFill>
                  <a:srgbClr val="FF0000"/>
                </a:solidFill>
                <a:latin typeface="Arial MT"/>
                <a:cs typeface="Arial MT"/>
              </a:rPr>
              <a:t>      </a:t>
            </a:r>
            <a:r>
              <a:rPr sz="1200" spc="-15" dirty="0">
                <a:latin typeface="Arial MT"/>
                <a:cs typeface="Arial MT"/>
              </a:rPr>
              <a:t>Ch</a:t>
            </a:r>
            <a:r>
              <a:rPr sz="1200" spc="-5" dirty="0">
                <a:latin typeface="Arial MT"/>
                <a:cs typeface="Arial MT"/>
              </a:rPr>
              <a:t>o</a:t>
            </a:r>
            <a:r>
              <a:rPr sz="1200" spc="-15" dirty="0">
                <a:latin typeface="Arial MT"/>
                <a:cs typeface="Arial MT"/>
              </a:rPr>
              <a:t>os</a:t>
            </a:r>
            <a:r>
              <a:rPr sz="1200" spc="-10" dirty="0">
                <a:latin typeface="Arial MT"/>
                <a:cs typeface="Arial MT"/>
              </a:rPr>
              <a:t>e</a:t>
            </a:r>
            <a:r>
              <a:rPr sz="1200" dirty="0">
                <a:latin typeface="Arial MT"/>
                <a:cs typeface="Arial MT"/>
              </a:rPr>
              <a:t> Asset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lang="en-US" sz="1200" spc="-10" dirty="0">
                <a:latin typeface="Arial MT"/>
                <a:cs typeface="Arial MT"/>
              </a:rPr>
              <a:t>Replacement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Download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68794DF-5919-455C-869D-21F1CA17A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76"/>
          <a:stretch/>
        </p:blipFill>
        <p:spPr>
          <a:xfrm>
            <a:off x="324421" y="556529"/>
            <a:ext cx="2514601" cy="3062954"/>
          </a:xfrm>
          <a:prstGeom prst="rect">
            <a:avLst/>
          </a:prstGeom>
        </p:spPr>
      </p:pic>
      <p:sp>
        <p:nvSpPr>
          <p:cNvPr id="22" name="object 8">
            <a:extLst>
              <a:ext uri="{FF2B5EF4-FFF2-40B4-BE49-F238E27FC236}">
                <a16:creationId xmlns:a16="http://schemas.microsoft.com/office/drawing/2014/main" id="{A654CFD8-3207-49ED-B265-9AF80282D974}"/>
              </a:ext>
            </a:extLst>
          </p:cNvPr>
          <p:cNvSpPr txBox="1"/>
          <p:nvPr/>
        </p:nvSpPr>
        <p:spPr>
          <a:xfrm>
            <a:off x="3079687" y="780432"/>
            <a:ext cx="524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Click</a:t>
            </a:r>
            <a:r>
              <a:rPr sz="1200" spc="-25" dirty="0">
                <a:latin typeface="Arial MT"/>
                <a:cs typeface="Arial MT"/>
              </a:rPr>
              <a:t> to </a:t>
            </a:r>
            <a:r>
              <a:rPr sz="1200" spc="-10" dirty="0">
                <a:latin typeface="Arial MT"/>
                <a:cs typeface="Arial MT"/>
              </a:rPr>
              <a:t>upload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5CC2887A-1253-4003-995E-A8E1C87F51C9}"/>
              </a:ext>
            </a:extLst>
          </p:cNvPr>
          <p:cNvSpPr txBox="1"/>
          <p:nvPr/>
        </p:nvSpPr>
        <p:spPr>
          <a:xfrm>
            <a:off x="2908999" y="480788"/>
            <a:ext cx="223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sz="2800" dirty="0">
              <a:latin typeface="Arial MT"/>
              <a:cs typeface="Arial M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2E4C84-D92F-418F-BA4B-68187E02D923}"/>
              </a:ext>
            </a:extLst>
          </p:cNvPr>
          <p:cNvCxnSpPr/>
          <p:nvPr/>
        </p:nvCxnSpPr>
        <p:spPr>
          <a:xfrm flipH="1">
            <a:off x="533400" y="1047750"/>
            <a:ext cx="2417604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5C5A027-1364-4E58-9753-31F42F430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122" y="947099"/>
            <a:ext cx="5050110" cy="2224453"/>
          </a:xfrm>
          <a:prstGeom prst="rect">
            <a:avLst/>
          </a:prstGeom>
        </p:spPr>
      </p:pic>
      <p:sp>
        <p:nvSpPr>
          <p:cNvPr id="28" name="object 19">
            <a:extLst>
              <a:ext uri="{FF2B5EF4-FFF2-40B4-BE49-F238E27FC236}">
                <a16:creationId xmlns:a16="http://schemas.microsoft.com/office/drawing/2014/main" id="{62AD6151-F32C-4B5D-9108-12AA25D1470A}"/>
              </a:ext>
            </a:extLst>
          </p:cNvPr>
          <p:cNvSpPr txBox="1"/>
          <p:nvPr/>
        </p:nvSpPr>
        <p:spPr>
          <a:xfrm>
            <a:off x="3420428" y="3706561"/>
            <a:ext cx="2448560" cy="4225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3200"/>
              </a:lnSpc>
              <a:spcBef>
                <a:spcPts val="95"/>
              </a:spcBef>
            </a:pPr>
            <a:r>
              <a:rPr sz="4200" spc="-839" baseline="8928" dirty="0">
                <a:solidFill>
                  <a:srgbClr val="FF0000"/>
                </a:solidFill>
                <a:latin typeface="Arial MT"/>
                <a:cs typeface="Arial MT"/>
              </a:rPr>
              <a:t>3</a:t>
            </a:r>
            <a:r>
              <a:rPr lang="en-US" sz="4200" spc="-839" baseline="8928" dirty="0">
                <a:solidFill>
                  <a:srgbClr val="FF0000"/>
                </a:solidFill>
                <a:latin typeface="Arial MT"/>
                <a:cs typeface="Arial MT"/>
              </a:rPr>
              <a:t>     </a:t>
            </a:r>
            <a:r>
              <a:rPr sz="1200" spc="-15" dirty="0">
                <a:latin typeface="Arial MT"/>
                <a:cs typeface="Arial MT"/>
              </a:rPr>
              <a:t>Fil</a:t>
            </a:r>
            <a:r>
              <a:rPr sz="1200" spc="-10" dirty="0">
                <a:latin typeface="Arial MT"/>
                <a:cs typeface="Arial MT"/>
              </a:rPr>
              <a:t>l</a:t>
            </a:r>
            <a:r>
              <a:rPr sz="1200" dirty="0">
                <a:latin typeface="Arial MT"/>
                <a:cs typeface="Arial MT"/>
              </a:rPr>
              <a:t> out the template</a:t>
            </a:r>
            <a:r>
              <a:rPr sz="1200" spc="-25" dirty="0">
                <a:latin typeface="Arial MT"/>
                <a:cs typeface="Arial MT"/>
              </a:rPr>
              <a:t> and</a:t>
            </a:r>
            <a:r>
              <a:rPr lang="en-US" sz="120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upload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3605A-7025-4BD4-B4F3-38C60CBF6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71" y="4146423"/>
            <a:ext cx="8458200" cy="34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5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5592FFF5-4298-4F23-A0EF-36755BAC2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07" y="1200150"/>
            <a:ext cx="2895588" cy="238214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492110" y="117094"/>
            <a:ext cx="14795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solidFill>
                  <a:srgbClr val="FFFFFF"/>
                </a:solidFill>
                <a:latin typeface="Arial Black"/>
                <a:cs typeface="Arial Black"/>
              </a:rPr>
              <a:t>PRINT</a:t>
            </a:r>
            <a:r>
              <a:rPr sz="1400" spc="-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Arial Black"/>
                <a:cs typeface="Arial Black"/>
              </a:rPr>
              <a:t>SERIALS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974" y="766456"/>
            <a:ext cx="191142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Arial MT"/>
                <a:cs typeface="Arial MT"/>
              </a:rPr>
              <a:t>     </a:t>
            </a:r>
            <a:r>
              <a:rPr sz="1200" dirty="0">
                <a:latin typeface="Arial MT"/>
                <a:cs typeface="Arial MT"/>
              </a:rPr>
              <a:t>Click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house </a:t>
            </a:r>
            <a:r>
              <a:rPr sz="1200" dirty="0">
                <a:latin typeface="Arial MT"/>
                <a:cs typeface="Arial MT"/>
              </a:rPr>
              <a:t>icon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endParaRPr lang="en-US" sz="1200" spc="-25" dirty="0">
              <a:latin typeface="Arial MT"/>
              <a:cs typeface="Arial MT"/>
            </a:endParaRPr>
          </a:p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spc="-25" dirty="0">
                <a:latin typeface="Arial MT"/>
                <a:cs typeface="Arial MT"/>
              </a:rPr>
              <a:t>      </a:t>
            </a:r>
            <a:r>
              <a:rPr sz="1200" spc="-10" dirty="0">
                <a:latin typeface="Arial MT"/>
                <a:cs typeface="Arial MT"/>
              </a:rPr>
              <a:t>select </a:t>
            </a:r>
            <a:r>
              <a:rPr sz="1200" b="1" dirty="0">
                <a:latin typeface="Arial"/>
                <a:cs typeface="Arial"/>
              </a:rPr>
              <a:t>PRINT </a:t>
            </a:r>
            <a:r>
              <a:rPr sz="1200" b="1" spc="-25" dirty="0">
                <a:latin typeface="Arial"/>
                <a:cs typeface="Arial"/>
              </a:rPr>
              <a:t>QR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3407" y="450353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sz="2800" dirty="0">
              <a:latin typeface="Arial MT"/>
              <a:cs typeface="Arial MT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6436A1D-7F4A-4836-A877-432F41F61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200150"/>
            <a:ext cx="3134684" cy="944948"/>
          </a:xfrm>
          <a:prstGeom prst="rect">
            <a:avLst/>
          </a:prstGeom>
        </p:spPr>
      </p:pic>
      <p:sp>
        <p:nvSpPr>
          <p:cNvPr id="34" name="object 11">
            <a:extLst>
              <a:ext uri="{FF2B5EF4-FFF2-40B4-BE49-F238E27FC236}">
                <a16:creationId xmlns:a16="http://schemas.microsoft.com/office/drawing/2014/main" id="{0A8F9534-597C-4F0A-BC93-7C7F8AEE2817}"/>
              </a:ext>
            </a:extLst>
          </p:cNvPr>
          <p:cNvSpPr txBox="1"/>
          <p:nvPr/>
        </p:nvSpPr>
        <p:spPr>
          <a:xfrm>
            <a:off x="3657600" y="766456"/>
            <a:ext cx="24384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Arial MT"/>
                <a:cs typeface="Arial MT"/>
              </a:rPr>
              <a:t>     Click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lang="en-US" sz="1200" b="1" dirty="0">
                <a:latin typeface="Arial"/>
                <a:cs typeface="Arial"/>
              </a:rPr>
              <a:t>TEMPLATE </a:t>
            </a:r>
            <a:r>
              <a:rPr lang="en-US" sz="1200" dirty="0">
                <a:latin typeface="Arial"/>
                <a:cs typeface="Arial"/>
              </a:rPr>
              <a:t>to </a:t>
            </a:r>
            <a:r>
              <a:rPr lang="en-US" sz="1200" dirty="0" err="1">
                <a:latin typeface="Arial"/>
                <a:cs typeface="Arial"/>
              </a:rPr>
              <a:t>Downlaod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07A8E336-0337-4F18-BDEF-B8093ED5EEA6}"/>
              </a:ext>
            </a:extLst>
          </p:cNvPr>
          <p:cNvSpPr txBox="1"/>
          <p:nvPr/>
        </p:nvSpPr>
        <p:spPr>
          <a:xfrm>
            <a:off x="3685033" y="450353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0000"/>
                </a:solidFill>
                <a:latin typeface="Arial MT"/>
                <a:cs typeface="Arial MT"/>
              </a:rPr>
              <a:t>2</a:t>
            </a:r>
            <a:endParaRPr sz="2800" dirty="0">
              <a:latin typeface="Arial MT"/>
              <a:cs typeface="Arial MT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27A22B7-0DAB-4E59-83B9-29BB20E23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746" y="1161436"/>
            <a:ext cx="2155847" cy="1520217"/>
          </a:xfrm>
          <a:prstGeom prst="rect">
            <a:avLst/>
          </a:prstGeom>
        </p:spPr>
      </p:pic>
      <p:sp>
        <p:nvSpPr>
          <p:cNvPr id="37" name="object 11">
            <a:extLst>
              <a:ext uri="{FF2B5EF4-FFF2-40B4-BE49-F238E27FC236}">
                <a16:creationId xmlns:a16="http://schemas.microsoft.com/office/drawing/2014/main" id="{D5754A38-27F2-4D23-84A6-A176840FCA44}"/>
              </a:ext>
            </a:extLst>
          </p:cNvPr>
          <p:cNvSpPr txBox="1"/>
          <p:nvPr/>
        </p:nvSpPr>
        <p:spPr>
          <a:xfrm>
            <a:off x="6843649" y="704983"/>
            <a:ext cx="191142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Arial MT"/>
                <a:cs typeface="Arial MT"/>
              </a:rPr>
              <a:t>     Fill out Template and</a:t>
            </a:r>
          </a:p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Arial MT"/>
                <a:cs typeface="Arial MT"/>
              </a:rPr>
              <a:t>                Upload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8" name="object 12">
            <a:extLst>
              <a:ext uri="{FF2B5EF4-FFF2-40B4-BE49-F238E27FC236}">
                <a16:creationId xmlns:a16="http://schemas.microsoft.com/office/drawing/2014/main" id="{556277CC-8825-4A61-A519-DD10C2672514}"/>
              </a:ext>
            </a:extLst>
          </p:cNvPr>
          <p:cNvSpPr txBox="1"/>
          <p:nvPr/>
        </p:nvSpPr>
        <p:spPr>
          <a:xfrm>
            <a:off x="6871082" y="388880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0000"/>
                </a:solidFill>
                <a:latin typeface="Arial MT"/>
                <a:cs typeface="Arial MT"/>
              </a:rPr>
              <a:t>3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39" name="object 11">
            <a:extLst>
              <a:ext uri="{FF2B5EF4-FFF2-40B4-BE49-F238E27FC236}">
                <a16:creationId xmlns:a16="http://schemas.microsoft.com/office/drawing/2014/main" id="{90C8277E-884C-4519-AA8F-192B1AE97FCE}"/>
              </a:ext>
            </a:extLst>
          </p:cNvPr>
          <p:cNvSpPr txBox="1"/>
          <p:nvPr/>
        </p:nvSpPr>
        <p:spPr>
          <a:xfrm>
            <a:off x="3685033" y="2679060"/>
            <a:ext cx="24384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Arial MT"/>
                <a:cs typeface="Arial MT"/>
              </a:rPr>
              <a:t>     Click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lang="en-US" sz="1200" b="1" dirty="0">
                <a:latin typeface="Arial"/>
                <a:cs typeface="Arial"/>
              </a:rPr>
              <a:t>PRINT PREVIEW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0" name="object 12">
            <a:extLst>
              <a:ext uri="{FF2B5EF4-FFF2-40B4-BE49-F238E27FC236}">
                <a16:creationId xmlns:a16="http://schemas.microsoft.com/office/drawing/2014/main" id="{F00295D7-437C-43DA-834C-87EE3333ABED}"/>
              </a:ext>
            </a:extLst>
          </p:cNvPr>
          <p:cNvSpPr txBox="1"/>
          <p:nvPr/>
        </p:nvSpPr>
        <p:spPr>
          <a:xfrm>
            <a:off x="3712466" y="2362957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0000"/>
                </a:solidFill>
                <a:latin typeface="Arial MT"/>
                <a:cs typeface="Arial MT"/>
              </a:rPr>
              <a:t>4</a:t>
            </a:r>
            <a:endParaRPr sz="2800" dirty="0">
              <a:latin typeface="Arial MT"/>
              <a:cs typeface="Arial MT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8D157E7-38F2-477C-BBD9-658B2D18AB14}"/>
              </a:ext>
            </a:extLst>
          </p:cNvPr>
          <p:cNvCxnSpPr>
            <a:stCxn id="39" idx="0"/>
          </p:cNvCxnSpPr>
          <p:nvPr/>
        </p:nvCxnSpPr>
        <p:spPr>
          <a:xfrm flipV="1">
            <a:off x="4904233" y="1885950"/>
            <a:ext cx="582167" cy="79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FCA312B-FDBD-4C5C-9CD5-8B8DF02AE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118" y="2917857"/>
            <a:ext cx="2937476" cy="1905267"/>
          </a:xfrm>
          <a:prstGeom prst="rect">
            <a:avLst/>
          </a:prstGeom>
        </p:spPr>
      </p:pic>
      <p:sp>
        <p:nvSpPr>
          <p:cNvPr id="44" name="object 11">
            <a:extLst>
              <a:ext uri="{FF2B5EF4-FFF2-40B4-BE49-F238E27FC236}">
                <a16:creationId xmlns:a16="http://schemas.microsoft.com/office/drawing/2014/main" id="{CE6F923A-8401-4628-8C85-B67256CBDE85}"/>
              </a:ext>
            </a:extLst>
          </p:cNvPr>
          <p:cNvSpPr txBox="1"/>
          <p:nvPr/>
        </p:nvSpPr>
        <p:spPr>
          <a:xfrm>
            <a:off x="3593471" y="3844605"/>
            <a:ext cx="24384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Arial MT"/>
                <a:cs typeface="Arial MT"/>
              </a:rPr>
              <a:t>     Click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lang="en-US" sz="1200" b="1" dirty="0">
                <a:latin typeface="Arial"/>
                <a:cs typeface="Arial"/>
              </a:rPr>
              <a:t>PRINT </a:t>
            </a:r>
            <a:r>
              <a:rPr lang="en-US" sz="1200" dirty="0">
                <a:latin typeface="Arial"/>
                <a:cs typeface="Arial"/>
              </a:rPr>
              <a:t>to </a:t>
            </a:r>
            <a:r>
              <a:rPr lang="en-US" sz="1200" b="1" dirty="0">
                <a:latin typeface="Arial"/>
                <a:cs typeface="Arial"/>
              </a:rPr>
              <a:t>Print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5" name="object 12">
            <a:extLst>
              <a:ext uri="{FF2B5EF4-FFF2-40B4-BE49-F238E27FC236}">
                <a16:creationId xmlns:a16="http://schemas.microsoft.com/office/drawing/2014/main" id="{188AC417-0706-475F-90DD-70D0140D6C28}"/>
              </a:ext>
            </a:extLst>
          </p:cNvPr>
          <p:cNvSpPr txBox="1"/>
          <p:nvPr/>
        </p:nvSpPr>
        <p:spPr>
          <a:xfrm>
            <a:off x="3620904" y="3528502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0000"/>
                </a:solidFill>
                <a:latin typeface="Arial MT"/>
                <a:cs typeface="Arial MT"/>
              </a:rPr>
              <a:t>5</a:t>
            </a:r>
            <a:endParaRPr sz="2800" dirty="0">
              <a:latin typeface="Arial MT"/>
              <a:cs typeface="Arial MT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D1159F9-97AD-45FA-9E9C-0B2124A39712}"/>
              </a:ext>
            </a:extLst>
          </p:cNvPr>
          <p:cNvCxnSpPr/>
          <p:nvPr/>
        </p:nvCxnSpPr>
        <p:spPr>
          <a:xfrm>
            <a:off x="5257800" y="3980622"/>
            <a:ext cx="3276600" cy="72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</TotalTime>
  <Words>348</Words>
  <Application>Microsoft Office PowerPoint</Application>
  <PresentationFormat>On-screen Show (16:9)</PresentationFormat>
  <Paragraphs>89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Arial MT</vt:lpstr>
      <vt:lpstr>Calibri</vt:lpstr>
      <vt:lpstr>Tahoma</vt:lpstr>
      <vt:lpstr>Office Theme</vt:lpstr>
      <vt:lpstr>Asset Management System User Guide  Version 2.0 – 5/23/2024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Scan Asset QR code using the Tablet to view details about the asset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Christian.Capistrano@vxi.com</dc:creator>
  <cp:lastModifiedBy>John Rafanan (PH 74165)</cp:lastModifiedBy>
  <cp:revision>8</cp:revision>
  <dcterms:created xsi:type="dcterms:W3CDTF">2024-05-23T00:47:32Z</dcterms:created>
  <dcterms:modified xsi:type="dcterms:W3CDTF">2024-05-23T01:59:25Z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2021-07-30T00:00:00Z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2024-05-23T00:00:00Z</vt:filetime>
  </property>
  <property fmtid="{D5CDD505-2E9C-101B-9397-08002B2CF9AE}" pid="5" name="Producer">
    <vt:lpwstr>Microsoft® PowerPoint® 2016</vt:lpwstr>
  </property>
</Properties>
</file>